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2"/>
  </p:notesMasterIdLst>
  <p:sldIdLst>
    <p:sldId id="256" r:id="rId2"/>
    <p:sldId id="303" r:id="rId3"/>
    <p:sldId id="304" r:id="rId4"/>
    <p:sldId id="305" r:id="rId5"/>
    <p:sldId id="306" r:id="rId6"/>
    <p:sldId id="258" r:id="rId7"/>
    <p:sldId id="257" r:id="rId8"/>
    <p:sldId id="263" r:id="rId9"/>
    <p:sldId id="260" r:id="rId10"/>
    <p:sldId id="266" r:id="rId11"/>
    <p:sldId id="261" r:id="rId12"/>
    <p:sldId id="262" r:id="rId13"/>
    <p:sldId id="264" r:id="rId14"/>
    <p:sldId id="265" r:id="rId15"/>
    <p:sldId id="267" r:id="rId16"/>
    <p:sldId id="268" r:id="rId17"/>
    <p:sldId id="270" r:id="rId18"/>
    <p:sldId id="269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302" r:id="rId27"/>
    <p:sldId id="278" r:id="rId28"/>
    <p:sldId id="279" r:id="rId29"/>
    <p:sldId id="301" r:id="rId30"/>
    <p:sldId id="295" r:id="rId31"/>
    <p:sldId id="296" r:id="rId32"/>
    <p:sldId id="297" r:id="rId33"/>
    <p:sldId id="298" r:id="rId34"/>
    <p:sldId id="299" r:id="rId35"/>
    <p:sldId id="300" r:id="rId36"/>
    <p:sldId id="294" r:id="rId37"/>
    <p:sldId id="280" r:id="rId38"/>
    <p:sldId id="292" r:id="rId39"/>
    <p:sldId id="293" r:id="rId40"/>
    <p:sldId id="281" r:id="rId41"/>
    <p:sldId id="284" r:id="rId42"/>
    <p:sldId id="285" r:id="rId43"/>
    <p:sldId id="286" r:id="rId44"/>
    <p:sldId id="287" r:id="rId45"/>
    <p:sldId id="288" r:id="rId46"/>
    <p:sldId id="289" r:id="rId47"/>
    <p:sldId id="290" r:id="rId48"/>
    <p:sldId id="291" r:id="rId49"/>
    <p:sldId id="282" r:id="rId50"/>
    <p:sldId id="283" r:id="rId5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275" autoAdjust="0"/>
    <p:restoredTop sz="94660"/>
  </p:normalViewPr>
  <p:slideViewPr>
    <p:cSldViewPr snapToGrid="0">
      <p:cViewPr varScale="1">
        <p:scale>
          <a:sx n="125" d="100"/>
          <a:sy n="125" d="100"/>
        </p:scale>
        <p:origin x="176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088FC7-DD9D-C54B-B815-A783179175F2}" type="datetimeFigureOut">
              <a:rPr kumimoji="1" lang="ko-KR" altLang="en-US" smtClean="0"/>
              <a:t>2018. 7. 6.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9D4F46-651E-2F4F-BD2A-16EDDF41689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732544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239068-9156-FD4F-A4FD-A2752CA9426F}" type="slidenum">
              <a:rPr kumimoji="1" lang="ko-KR" altLang="en-US" smtClean="0"/>
              <a:t>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473571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239068-9156-FD4F-A4FD-A2752CA9426F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30013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239068-9156-FD4F-A4FD-A2752CA9426F}" type="slidenum">
              <a:rPr kumimoji="1" lang="ko-KR" altLang="en-US" smtClean="0"/>
              <a:t>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355184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239068-9156-FD4F-A4FD-A2752CA9426F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181401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239068-9156-FD4F-A4FD-A2752CA9426F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248909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C66453-60C9-4ED7-968A-F4426E82A6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D8DA213-6525-4FBD-815D-6276D67770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F28861C-1B63-4EEF-95AA-AD90D33609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5F870-5CF7-4E47-8B48-F28281F35852}" type="datetimeFigureOut">
              <a:rPr lang="ko-KR" altLang="en-US" smtClean="0"/>
              <a:t>2018. 7. 6.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8D34950-A4A6-46DC-BF27-49A8D3B28B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7BA875-958E-4CDC-8951-7D77E578A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15F1B-221C-4750-B89F-73DA849961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07684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F2CFDE-5B64-4331-9064-55D78B306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71A643F-ED43-48AC-BEC5-4C56CE0427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4792886-3460-4FF4-A292-CD3BE16E71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5F870-5CF7-4E47-8B48-F28281F35852}" type="datetimeFigureOut">
              <a:rPr lang="ko-KR" altLang="en-US" smtClean="0"/>
              <a:t>2018. 7. 6.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CD5B91E-8C71-4A46-9E5F-24DAB80A26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B076C15-53A7-4E75-A6BF-A1CC04868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15F1B-221C-4750-B89F-73DA849961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22189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C17FE23-4882-42CD-91DC-D469872EE69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C2409F9-32E3-4DEC-BE1F-66E8462ED3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2A04EE0-3AA5-40C5-A9CA-D74DD062AC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5F870-5CF7-4E47-8B48-F28281F35852}" type="datetimeFigureOut">
              <a:rPr lang="ko-KR" altLang="en-US" smtClean="0"/>
              <a:t>2018. 7. 6.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90BCFA4-9A00-4E65-B564-6CDAC59735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0227C42-E8A6-487C-8A50-1D55A750A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15F1B-221C-4750-B89F-73DA849961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6528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32DE45-AF66-4C7B-BEAF-46DFB2571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5243751-ACC3-432E-8665-C0A27EA266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706C580-C0E0-4C2F-B573-7196B7C142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5F870-5CF7-4E47-8B48-F28281F35852}" type="datetimeFigureOut">
              <a:rPr lang="ko-KR" altLang="en-US" smtClean="0"/>
              <a:t>2018. 7. 6.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BE2F8BF-CDCB-4C36-B444-35B39FF9A0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017F23A-3C4E-4195-A145-3FD189665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15F1B-221C-4750-B89F-73DA849961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25121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803B91-BAB3-4079-8372-367C7B356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C5A0F58-3A9F-4B06-81BD-A1FC401F93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F526B74-71AC-4708-B4A3-B18A8CA63E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5F870-5CF7-4E47-8B48-F28281F35852}" type="datetimeFigureOut">
              <a:rPr lang="ko-KR" altLang="en-US" smtClean="0"/>
              <a:t>2018. 7. 6.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FC82D21-3BEC-42B5-B60C-754C6866A5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5A85564-689F-41E0-B6E6-39D539A72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15F1B-221C-4750-B89F-73DA849961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31766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A550DA-8689-46AE-9DBA-20CFEB49E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81D31B2-963F-42A0-A91B-195049F6E1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14F5F3E-3BD8-47D5-95C5-2212B1B192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DB24C94-2596-46E1-878F-C1E628A07F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5F870-5CF7-4E47-8B48-F28281F35852}" type="datetimeFigureOut">
              <a:rPr lang="ko-KR" altLang="en-US" smtClean="0"/>
              <a:t>2018. 7. 6.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3BA8821-2943-4FF0-B5C7-BD31402AFA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8E7DF0E-5420-4F80-A581-19C2B1234A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15F1B-221C-4750-B89F-73DA849961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05385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ED5E36-C788-4074-8AF4-0B805514D1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C75DCDC-17BE-4FF3-9EDA-73C537D007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538FF3C-3E5B-4928-9B0B-35E7865F9F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2ABB21C-C05C-4081-89D1-52E8ED21A9C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821BC8B-3CB6-4174-A42B-989FFF4C01A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5212EA8-B43E-4E67-80A4-652C2A8140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5F870-5CF7-4E47-8B48-F28281F35852}" type="datetimeFigureOut">
              <a:rPr lang="ko-KR" altLang="en-US" smtClean="0"/>
              <a:t>2018. 7. 6.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B21F934-3421-4B44-B164-ADDBFA6E5B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8054188-8A83-45CB-9679-3BF2F5EA14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15F1B-221C-4750-B89F-73DA849961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91514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4F49C4-0844-4FBE-9DB0-C5A694D8E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51FD821-9857-481F-9990-C02FBEDB8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5F870-5CF7-4E47-8B48-F28281F35852}" type="datetimeFigureOut">
              <a:rPr lang="ko-KR" altLang="en-US" smtClean="0"/>
              <a:t>2018. 7. 6.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008DA34-2203-443F-9675-BF1353FB71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B6F7BD8-8DB8-4AAE-9746-47026072E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15F1B-221C-4750-B89F-73DA849961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45990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A660F70-9F7C-483A-9BBC-F328BE2E3A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5F870-5CF7-4E47-8B48-F28281F35852}" type="datetimeFigureOut">
              <a:rPr lang="ko-KR" altLang="en-US" smtClean="0"/>
              <a:t>2018. 7. 6.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D348F4F-2F56-4874-858D-ACB411FA83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227AA4E-6B3D-4208-A390-0AF0993D1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15F1B-221C-4750-B89F-73DA849961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25951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D1B7BB-23D7-44C4-8E2B-762A6D67EF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55AF0A-C39F-45B6-8E5A-594CE8F87C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F64C627-BAC3-4EFA-98BD-BAD2888EB2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5D9CCC6-0D66-4C42-B47B-D9072C0DF0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5F870-5CF7-4E47-8B48-F28281F35852}" type="datetimeFigureOut">
              <a:rPr lang="ko-KR" altLang="en-US" smtClean="0"/>
              <a:t>2018. 7. 6.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48BEE6C-BF4C-43A4-BF91-9B2E870960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3D4F206-C35F-420C-B212-804937AB9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15F1B-221C-4750-B89F-73DA849961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18400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06D9C5-C55A-49CE-9A70-6B1FC9A329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C008B7F-2C14-4AA2-A095-D7881676FBD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952461F-A27C-4904-92A7-F456AE7708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A716508-C4CB-44B0-B432-352826C80A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5F870-5CF7-4E47-8B48-F28281F35852}" type="datetimeFigureOut">
              <a:rPr lang="ko-KR" altLang="en-US" smtClean="0"/>
              <a:t>2018. 7. 6.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6043BFB-2666-4D94-AF1C-41A9BE57E8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95A6810-B07B-42DF-B06C-8CB019FE49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15F1B-221C-4750-B89F-73DA849961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86246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41A9DAE-0541-4E06-9956-8DC465D300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1BD9895-A7E6-4A97-A3C2-C4B0B2C2CE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BCB3EC6-3E6E-4554-A7D5-AF7C093219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D5F870-5CF7-4E47-8B48-F28281F35852}" type="datetimeFigureOut">
              <a:rPr lang="ko-KR" altLang="en-US" smtClean="0"/>
              <a:t>2018. 7. 6.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7FEE00E-B1E7-4385-A61A-289C996ACF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EBD7F7B-2CBD-4B93-9B23-328E3865EC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F15F1B-221C-4750-B89F-73DA849961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1402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1.png"/><Relationship Id="rId3" Type="http://schemas.openxmlformats.org/officeDocument/2006/relationships/image" Target="../media/image240.png"/><Relationship Id="rId7" Type="http://schemas.openxmlformats.org/officeDocument/2006/relationships/image" Target="../media/image280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0.png"/><Relationship Id="rId11" Type="http://schemas.openxmlformats.org/officeDocument/2006/relationships/image" Target="../media/image311.png"/><Relationship Id="rId5" Type="http://schemas.openxmlformats.org/officeDocument/2006/relationships/image" Target="../media/image260.png"/><Relationship Id="rId10" Type="http://schemas.openxmlformats.org/officeDocument/2006/relationships/image" Target="../media/image300.png"/><Relationship Id="rId4" Type="http://schemas.openxmlformats.org/officeDocument/2006/relationships/image" Target="../media/image250.png"/><Relationship Id="rId9" Type="http://schemas.openxmlformats.org/officeDocument/2006/relationships/image" Target="../media/image29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26" Type="http://schemas.openxmlformats.org/officeDocument/2006/relationships/image" Target="../media/image24.png"/><Relationship Id="rId3" Type="http://schemas.openxmlformats.org/officeDocument/2006/relationships/image" Target="../media/image1.png"/><Relationship Id="rId21" Type="http://schemas.openxmlformats.org/officeDocument/2006/relationships/image" Target="../media/image19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5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20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24" Type="http://schemas.openxmlformats.org/officeDocument/2006/relationships/image" Target="../media/image22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23" Type="http://schemas.openxmlformats.org/officeDocument/2006/relationships/image" Target="../media/image21.png"/><Relationship Id="rId10" Type="http://schemas.openxmlformats.org/officeDocument/2006/relationships/image" Target="../media/image8.png"/><Relationship Id="rId19" Type="http://schemas.openxmlformats.org/officeDocument/2006/relationships/image" Target="../media/image17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Relationship Id="rId22" Type="http://schemas.openxmlformats.org/officeDocument/2006/relationships/image" Target="../media/image20.png"/><Relationship Id="rId27" Type="http://schemas.openxmlformats.org/officeDocument/2006/relationships/image" Target="../media/image2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0.png"/><Relationship Id="rId2" Type="http://schemas.openxmlformats.org/officeDocument/2006/relationships/image" Target="../media/image4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0.png"/><Relationship Id="rId4" Type="http://schemas.openxmlformats.org/officeDocument/2006/relationships/image" Target="../media/image47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18" Type="http://schemas.openxmlformats.org/officeDocument/2006/relationships/image" Target="../media/image41.png"/><Relationship Id="rId3" Type="http://schemas.openxmlformats.org/officeDocument/2006/relationships/image" Target="../media/image26.png"/><Relationship Id="rId21" Type="http://schemas.openxmlformats.org/officeDocument/2006/relationships/image" Target="../media/image44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17" Type="http://schemas.openxmlformats.org/officeDocument/2006/relationships/image" Target="../media/image40.png"/><Relationship Id="rId25" Type="http://schemas.openxmlformats.org/officeDocument/2006/relationships/image" Target="../media/image48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39.png"/><Relationship Id="rId20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24" Type="http://schemas.openxmlformats.org/officeDocument/2006/relationships/image" Target="../media/image47.png"/><Relationship Id="rId5" Type="http://schemas.openxmlformats.org/officeDocument/2006/relationships/image" Target="../media/image28.png"/><Relationship Id="rId15" Type="http://schemas.openxmlformats.org/officeDocument/2006/relationships/image" Target="../media/image38.png"/><Relationship Id="rId23" Type="http://schemas.openxmlformats.org/officeDocument/2006/relationships/image" Target="../media/image46.png"/><Relationship Id="rId10" Type="http://schemas.openxmlformats.org/officeDocument/2006/relationships/image" Target="../media/image33.png"/><Relationship Id="rId19" Type="http://schemas.openxmlformats.org/officeDocument/2006/relationships/image" Target="../media/image42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Relationship Id="rId14" Type="http://schemas.openxmlformats.org/officeDocument/2006/relationships/image" Target="../media/image37.png"/><Relationship Id="rId22" Type="http://schemas.openxmlformats.org/officeDocument/2006/relationships/image" Target="../media/image45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8.png"/><Relationship Id="rId18" Type="http://schemas.openxmlformats.org/officeDocument/2006/relationships/image" Target="../media/image62.png"/><Relationship Id="rId26" Type="http://schemas.openxmlformats.org/officeDocument/2006/relationships/image" Target="../media/image70.png"/><Relationship Id="rId3" Type="http://schemas.openxmlformats.org/officeDocument/2006/relationships/image" Target="../media/image49.png"/><Relationship Id="rId21" Type="http://schemas.openxmlformats.org/officeDocument/2006/relationships/image" Target="../media/image65.png"/><Relationship Id="rId7" Type="http://schemas.openxmlformats.org/officeDocument/2006/relationships/image" Target="../media/image30.png"/><Relationship Id="rId12" Type="http://schemas.openxmlformats.org/officeDocument/2006/relationships/image" Target="../media/image57.png"/><Relationship Id="rId17" Type="http://schemas.openxmlformats.org/officeDocument/2006/relationships/image" Target="../media/image61.png"/><Relationship Id="rId25" Type="http://schemas.openxmlformats.org/officeDocument/2006/relationships/image" Target="../media/image69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60.png"/><Relationship Id="rId20" Type="http://schemas.openxmlformats.org/officeDocument/2006/relationships/image" Target="../media/image64.png"/><Relationship Id="rId29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11" Type="http://schemas.openxmlformats.org/officeDocument/2006/relationships/image" Target="../media/image56.png"/><Relationship Id="rId24" Type="http://schemas.openxmlformats.org/officeDocument/2006/relationships/image" Target="../media/image68.png"/><Relationship Id="rId5" Type="http://schemas.openxmlformats.org/officeDocument/2006/relationships/image" Target="../media/image51.png"/><Relationship Id="rId15" Type="http://schemas.openxmlformats.org/officeDocument/2006/relationships/image" Target="../media/image59.png"/><Relationship Id="rId23" Type="http://schemas.openxmlformats.org/officeDocument/2006/relationships/image" Target="../media/image67.png"/><Relationship Id="rId28" Type="http://schemas.openxmlformats.org/officeDocument/2006/relationships/image" Target="../media/image72.png"/><Relationship Id="rId10" Type="http://schemas.openxmlformats.org/officeDocument/2006/relationships/image" Target="../media/image55.png"/><Relationship Id="rId19" Type="http://schemas.openxmlformats.org/officeDocument/2006/relationships/image" Target="../media/image63.png"/><Relationship Id="rId4" Type="http://schemas.openxmlformats.org/officeDocument/2006/relationships/image" Target="../media/image50.png"/><Relationship Id="rId9" Type="http://schemas.openxmlformats.org/officeDocument/2006/relationships/image" Target="../media/image54.png"/><Relationship Id="rId14" Type="http://schemas.openxmlformats.org/officeDocument/2006/relationships/image" Target="../media/image37.png"/><Relationship Id="rId22" Type="http://schemas.openxmlformats.org/officeDocument/2006/relationships/image" Target="../media/image66.png"/><Relationship Id="rId27" Type="http://schemas.openxmlformats.org/officeDocument/2006/relationships/image" Target="../media/image71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77.png"/><Relationship Id="rId18" Type="http://schemas.openxmlformats.org/officeDocument/2006/relationships/image" Target="../media/image21.png"/><Relationship Id="rId3" Type="http://schemas.openxmlformats.org/officeDocument/2006/relationships/image" Target="../media/image1.png"/><Relationship Id="rId21" Type="http://schemas.openxmlformats.org/officeDocument/2006/relationships/image" Target="../media/image80.png"/><Relationship Id="rId7" Type="http://schemas.openxmlformats.org/officeDocument/2006/relationships/image" Target="../media/image6.png"/><Relationship Id="rId12" Type="http://schemas.openxmlformats.org/officeDocument/2006/relationships/image" Target="../media/image76.png"/><Relationship Id="rId17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9.png"/><Relationship Id="rId20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75.png"/><Relationship Id="rId5" Type="http://schemas.openxmlformats.org/officeDocument/2006/relationships/image" Target="../media/image4.png"/><Relationship Id="rId15" Type="http://schemas.openxmlformats.org/officeDocument/2006/relationships/image" Target="../media/image18.png"/><Relationship Id="rId10" Type="http://schemas.openxmlformats.org/officeDocument/2006/relationships/image" Target="../media/image74.png"/><Relationship Id="rId19" Type="http://schemas.openxmlformats.org/officeDocument/2006/relationships/image" Target="../media/image7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7.png"/><Relationship Id="rId22" Type="http://schemas.openxmlformats.org/officeDocument/2006/relationships/image" Target="../media/image81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7.png"/><Relationship Id="rId18" Type="http://schemas.openxmlformats.org/officeDocument/2006/relationships/image" Target="../media/image17.png"/><Relationship Id="rId26" Type="http://schemas.openxmlformats.org/officeDocument/2006/relationships/image" Target="../media/image78.png"/><Relationship Id="rId3" Type="http://schemas.openxmlformats.org/officeDocument/2006/relationships/image" Target="../media/image1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76.png"/><Relationship Id="rId17" Type="http://schemas.openxmlformats.org/officeDocument/2006/relationships/image" Target="../media/image85.png"/><Relationship Id="rId25" Type="http://schemas.openxmlformats.org/officeDocument/2006/relationships/image" Target="../media/image88.png"/><Relationship Id="rId33" Type="http://schemas.openxmlformats.org/officeDocument/2006/relationships/image" Target="../media/image92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84.png"/><Relationship Id="rId20" Type="http://schemas.openxmlformats.org/officeDocument/2006/relationships/image" Target="../media/image19.png"/><Relationship Id="rId29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75.png"/><Relationship Id="rId24" Type="http://schemas.openxmlformats.org/officeDocument/2006/relationships/image" Target="../media/image87.png"/><Relationship Id="rId32" Type="http://schemas.openxmlformats.org/officeDocument/2006/relationships/image" Target="../media/image91.png"/><Relationship Id="rId5" Type="http://schemas.openxmlformats.org/officeDocument/2006/relationships/image" Target="../media/image4.png"/><Relationship Id="rId15" Type="http://schemas.openxmlformats.org/officeDocument/2006/relationships/image" Target="../media/image83.png"/><Relationship Id="rId23" Type="http://schemas.openxmlformats.org/officeDocument/2006/relationships/image" Target="../media/image86.png"/><Relationship Id="rId28" Type="http://schemas.openxmlformats.org/officeDocument/2006/relationships/image" Target="../media/image80.png"/><Relationship Id="rId10" Type="http://schemas.openxmlformats.org/officeDocument/2006/relationships/image" Target="../media/image74.png"/><Relationship Id="rId19" Type="http://schemas.openxmlformats.org/officeDocument/2006/relationships/image" Target="../media/image18.png"/><Relationship Id="rId31" Type="http://schemas.openxmlformats.org/officeDocument/2006/relationships/image" Target="../media/image90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82.png"/><Relationship Id="rId22" Type="http://schemas.openxmlformats.org/officeDocument/2006/relationships/image" Target="../media/image21.png"/><Relationship Id="rId27" Type="http://schemas.openxmlformats.org/officeDocument/2006/relationships/image" Target="../media/image79.png"/><Relationship Id="rId30" Type="http://schemas.openxmlformats.org/officeDocument/2006/relationships/image" Target="../media/image89.png"/><Relationship Id="rId8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0.png"/><Relationship Id="rId3" Type="http://schemas.openxmlformats.org/officeDocument/2006/relationships/image" Target="../media/image210.png"/><Relationship Id="rId7" Type="http://schemas.openxmlformats.org/officeDocument/2006/relationships/image" Target="../media/image610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0.png"/><Relationship Id="rId11" Type="http://schemas.openxmlformats.org/officeDocument/2006/relationships/image" Target="../media/image108.png"/><Relationship Id="rId5" Type="http://schemas.openxmlformats.org/officeDocument/2006/relationships/image" Target="../media/image410.png"/><Relationship Id="rId10" Type="http://schemas.openxmlformats.org/officeDocument/2006/relationships/image" Target="../media/image93.png"/><Relationship Id="rId4" Type="http://schemas.openxmlformats.org/officeDocument/2006/relationships/image" Target="../media/image310.png"/><Relationship Id="rId9" Type="http://schemas.openxmlformats.org/officeDocument/2006/relationships/image" Target="../media/image81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13" Type="http://schemas.openxmlformats.org/officeDocument/2006/relationships/image" Target="../media/image220.png"/><Relationship Id="rId3" Type="http://schemas.openxmlformats.org/officeDocument/2006/relationships/image" Target="../media/image128.png"/><Relationship Id="rId7" Type="http://schemas.openxmlformats.org/officeDocument/2006/relationships/image" Target="../media/image160.png"/><Relationship Id="rId12" Type="http://schemas.openxmlformats.org/officeDocument/2006/relationships/image" Target="../media/image211.png"/><Relationship Id="rId2" Type="http://schemas.openxmlformats.org/officeDocument/2006/relationships/image" Target="../media/image11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.png"/><Relationship Id="rId11" Type="http://schemas.openxmlformats.org/officeDocument/2006/relationships/image" Target="../media/image200.png"/><Relationship Id="rId5" Type="http://schemas.openxmlformats.org/officeDocument/2006/relationships/image" Target="../media/image140.png"/><Relationship Id="rId10" Type="http://schemas.openxmlformats.org/officeDocument/2006/relationships/image" Target="../media/image190.png"/><Relationship Id="rId4" Type="http://schemas.openxmlformats.org/officeDocument/2006/relationships/image" Target="../media/image130.png"/><Relationship Id="rId9" Type="http://schemas.openxmlformats.org/officeDocument/2006/relationships/image" Target="../media/image18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1.png"/><Relationship Id="rId3" Type="http://schemas.openxmlformats.org/officeDocument/2006/relationships/image" Target="../media/image240.png"/><Relationship Id="rId7" Type="http://schemas.openxmlformats.org/officeDocument/2006/relationships/image" Target="../media/image280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0.png"/><Relationship Id="rId11" Type="http://schemas.openxmlformats.org/officeDocument/2006/relationships/image" Target="../media/image311.png"/><Relationship Id="rId5" Type="http://schemas.openxmlformats.org/officeDocument/2006/relationships/image" Target="../media/image260.png"/><Relationship Id="rId10" Type="http://schemas.openxmlformats.org/officeDocument/2006/relationships/image" Target="../media/image300.png"/><Relationship Id="rId4" Type="http://schemas.openxmlformats.org/officeDocument/2006/relationships/image" Target="../media/image250.png"/><Relationship Id="rId9" Type="http://schemas.openxmlformats.org/officeDocument/2006/relationships/image" Target="../media/image29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4B51D0-4F4B-47E2-9560-DD04BF6DDF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I</a:t>
            </a:r>
            <a:r>
              <a:rPr lang="en" altLang="ko-KR" dirty="0" err="1"/>
              <a:t>llustration</a:t>
            </a:r>
            <a:endParaRPr lang="en" altLang="ko-KR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1F9364D-70EA-498E-9474-DA63055C8AC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Ki Hyun Kim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131174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4469EA3-BD2F-4388-B225-972DBD285F7E}"/>
              </a:ext>
            </a:extLst>
          </p:cNvPr>
          <p:cNvSpPr/>
          <p:nvPr/>
        </p:nvSpPr>
        <p:spPr>
          <a:xfrm>
            <a:off x="390700" y="2759797"/>
            <a:ext cx="777240" cy="2651759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CA84653-010D-4065-B853-79CB25E1864C}"/>
              </a:ext>
            </a:extLst>
          </p:cNvPr>
          <p:cNvSpPr/>
          <p:nvPr/>
        </p:nvSpPr>
        <p:spPr>
          <a:xfrm>
            <a:off x="1649385" y="2759796"/>
            <a:ext cx="777240" cy="2651759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1E73367-4DDC-4825-B313-715B65F5DD9C}"/>
              </a:ext>
            </a:extLst>
          </p:cNvPr>
          <p:cNvSpPr/>
          <p:nvPr/>
        </p:nvSpPr>
        <p:spPr>
          <a:xfrm>
            <a:off x="2908071" y="2759796"/>
            <a:ext cx="777240" cy="2651759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2951B4C-0F6E-4678-A4C8-8FB7EEAA5CE6}"/>
              </a:ext>
            </a:extLst>
          </p:cNvPr>
          <p:cNvSpPr/>
          <p:nvPr/>
        </p:nvSpPr>
        <p:spPr>
          <a:xfrm>
            <a:off x="4166757" y="2759796"/>
            <a:ext cx="777240" cy="2651759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AE89BCE-919E-44F2-8819-A305D3A70CDA}"/>
              </a:ext>
            </a:extLst>
          </p:cNvPr>
          <p:cNvSpPr/>
          <p:nvPr/>
        </p:nvSpPr>
        <p:spPr>
          <a:xfrm>
            <a:off x="5875715" y="2759796"/>
            <a:ext cx="777240" cy="265175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49238DB-B9E3-48FA-BACD-382CC9E85FC1}"/>
              </a:ext>
            </a:extLst>
          </p:cNvPr>
          <p:cNvSpPr/>
          <p:nvPr/>
        </p:nvSpPr>
        <p:spPr>
          <a:xfrm>
            <a:off x="7134400" y="2759795"/>
            <a:ext cx="777240" cy="265175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5397621-465B-4ADE-A227-3701C385464F}"/>
              </a:ext>
            </a:extLst>
          </p:cNvPr>
          <p:cNvSpPr/>
          <p:nvPr/>
        </p:nvSpPr>
        <p:spPr>
          <a:xfrm>
            <a:off x="8393086" y="2759795"/>
            <a:ext cx="777240" cy="265175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147C09B1-E5F5-4D82-94F1-78DDF76CEDA4}"/>
              </a:ext>
            </a:extLst>
          </p:cNvPr>
          <p:cNvCxnSpPr>
            <a:stCxn id="4" idx="3"/>
            <a:endCxn id="5" idx="1"/>
          </p:cNvCxnSpPr>
          <p:nvPr/>
        </p:nvCxnSpPr>
        <p:spPr>
          <a:xfrm flipV="1">
            <a:off x="1167940" y="4085676"/>
            <a:ext cx="481445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8C04CFDC-9131-4F45-9FE4-55EF3F4FEBBF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2426625" y="4085676"/>
            <a:ext cx="48144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9D920B6-9F30-4FE3-98BD-24435542E509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3685311" y="4085676"/>
            <a:ext cx="48144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9C78436C-633A-4ED7-9243-B162D8131872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4943997" y="4085676"/>
            <a:ext cx="93171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2C36C91-CB11-4877-A9AB-7077C45F91B3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 flipV="1">
            <a:off x="6652955" y="4085675"/>
            <a:ext cx="481445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4EBBCF9C-83D0-464C-96CC-25511ECF7979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>
            <a:off x="7911640" y="4085675"/>
            <a:ext cx="48144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9BEA08D9-5003-4EBA-B771-84E318E77859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9170326" y="4085675"/>
            <a:ext cx="48144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762AC4C-43D2-4F68-9F3B-5B6960C79FD5}"/>
                  </a:ext>
                </a:extLst>
              </p:cNvPr>
              <p:cNvSpPr txBox="1"/>
              <p:nvPr/>
            </p:nvSpPr>
            <p:spPr>
              <a:xfrm>
                <a:off x="531851" y="6371655"/>
                <a:ext cx="48962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762AC4C-43D2-4F68-9F3B-5B6960C79F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851" y="6371655"/>
                <a:ext cx="489621" cy="369332"/>
              </a:xfrm>
              <a:prstGeom prst="rect">
                <a:avLst/>
              </a:prstGeom>
              <a:blipFill>
                <a:blip r:embed="rId2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7AFDE06-C487-486D-B7B1-76971B04CC45}"/>
                  </a:ext>
                </a:extLst>
              </p:cNvPr>
              <p:cNvSpPr txBox="1"/>
              <p:nvPr/>
            </p:nvSpPr>
            <p:spPr>
              <a:xfrm>
                <a:off x="1790536" y="6371943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7AFDE06-C487-486D-B7B1-76971B04CC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0536" y="6371943"/>
                <a:ext cx="494943" cy="369332"/>
              </a:xfrm>
              <a:prstGeom prst="rect">
                <a:avLst/>
              </a:prstGeom>
              <a:blipFill>
                <a:blip r:embed="rId3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176E3DE-1A33-48CE-8889-27F07BED33E0}"/>
                  </a:ext>
                </a:extLst>
              </p:cNvPr>
              <p:cNvSpPr txBox="1"/>
              <p:nvPr/>
            </p:nvSpPr>
            <p:spPr>
              <a:xfrm>
                <a:off x="3049221" y="6371655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176E3DE-1A33-48CE-8889-27F07BED33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9221" y="6371655"/>
                <a:ext cx="494943" cy="369332"/>
              </a:xfrm>
              <a:prstGeom prst="rect">
                <a:avLst/>
              </a:prstGeom>
              <a:blipFill>
                <a:blip r:embed="rId4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E6BEBE2-E434-4579-9BEF-7F057088C6A4}"/>
                  </a:ext>
                </a:extLst>
              </p:cNvPr>
              <p:cNvSpPr txBox="1"/>
              <p:nvPr/>
            </p:nvSpPr>
            <p:spPr>
              <a:xfrm>
                <a:off x="4307906" y="6371655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E6BEBE2-E434-4579-9BEF-7F057088C6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7906" y="6371655"/>
                <a:ext cx="494943" cy="369332"/>
              </a:xfrm>
              <a:prstGeom prst="rect">
                <a:avLst/>
              </a:prstGeom>
              <a:blipFill>
                <a:blip r:embed="rId5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4E0069C-C3BE-41C2-B653-A18BA212F52D}"/>
                  </a:ext>
                </a:extLst>
              </p:cNvPr>
              <p:cNvSpPr txBox="1"/>
              <p:nvPr/>
            </p:nvSpPr>
            <p:spPr>
              <a:xfrm>
                <a:off x="7274715" y="6371658"/>
                <a:ext cx="4912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4E0069C-C3BE-41C2-B653-A18BA212F5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4715" y="6371658"/>
                <a:ext cx="491288" cy="369332"/>
              </a:xfrm>
              <a:prstGeom prst="rect">
                <a:avLst/>
              </a:prstGeom>
              <a:blipFill>
                <a:blip r:embed="rId6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448FB8C-D9A1-4602-BD58-DE946A793132}"/>
                  </a:ext>
                </a:extLst>
              </p:cNvPr>
              <p:cNvSpPr txBox="1"/>
              <p:nvPr/>
            </p:nvSpPr>
            <p:spPr>
              <a:xfrm>
                <a:off x="8533401" y="6371658"/>
                <a:ext cx="4966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448FB8C-D9A1-4602-BD58-DE946A7931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3401" y="6371658"/>
                <a:ext cx="496611" cy="369332"/>
              </a:xfrm>
              <a:prstGeom prst="rect">
                <a:avLst/>
              </a:prstGeom>
              <a:blipFill>
                <a:blip r:embed="rId7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4ED70D7-EC33-49DC-96FA-7BE986853032}"/>
                  </a:ext>
                </a:extLst>
              </p:cNvPr>
              <p:cNvSpPr txBox="1"/>
              <p:nvPr/>
            </p:nvSpPr>
            <p:spPr>
              <a:xfrm>
                <a:off x="5914078" y="6396560"/>
                <a:ext cx="7005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𝐵𝑂𝑆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4ED70D7-EC33-49DC-96FA-7BE9868530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4078" y="6396560"/>
                <a:ext cx="700513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직사각형 40">
            <a:extLst>
              <a:ext uri="{FF2B5EF4-FFF2-40B4-BE49-F238E27FC236}">
                <a16:creationId xmlns:a16="http://schemas.microsoft.com/office/drawing/2014/main" id="{2408790D-3D66-431C-849B-99668B932886}"/>
              </a:ext>
            </a:extLst>
          </p:cNvPr>
          <p:cNvSpPr/>
          <p:nvPr/>
        </p:nvSpPr>
        <p:spPr>
          <a:xfrm>
            <a:off x="390703" y="5897782"/>
            <a:ext cx="777240" cy="282706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3CFBC4C-F45D-48C0-A8AA-F68207C535F1}"/>
              </a:ext>
            </a:extLst>
          </p:cNvPr>
          <p:cNvSpPr/>
          <p:nvPr/>
        </p:nvSpPr>
        <p:spPr>
          <a:xfrm>
            <a:off x="1649388" y="5897782"/>
            <a:ext cx="777240" cy="282706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1CCBC64F-3065-4A07-BBD2-C6D6AFF1B01A}"/>
              </a:ext>
            </a:extLst>
          </p:cNvPr>
          <p:cNvSpPr/>
          <p:nvPr/>
        </p:nvSpPr>
        <p:spPr>
          <a:xfrm>
            <a:off x="2908074" y="5897782"/>
            <a:ext cx="777240" cy="282706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335E1E8-EE72-4026-805B-961A5AA502D5}"/>
              </a:ext>
            </a:extLst>
          </p:cNvPr>
          <p:cNvSpPr/>
          <p:nvPr/>
        </p:nvSpPr>
        <p:spPr>
          <a:xfrm>
            <a:off x="4166757" y="5897782"/>
            <a:ext cx="777240" cy="282706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111AA82D-9B7D-4823-98CA-1E4E96C1FA21}"/>
              </a:ext>
            </a:extLst>
          </p:cNvPr>
          <p:cNvSpPr/>
          <p:nvPr/>
        </p:nvSpPr>
        <p:spPr>
          <a:xfrm>
            <a:off x="5875714" y="739835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softmax</a:t>
            </a:r>
            <a:endParaRPr lang="ko-KR" altLang="en-US" sz="1050" dirty="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314F8EF3-3359-49FA-87AB-213C9D682DB7}"/>
              </a:ext>
            </a:extLst>
          </p:cNvPr>
          <p:cNvSpPr/>
          <p:nvPr/>
        </p:nvSpPr>
        <p:spPr>
          <a:xfrm>
            <a:off x="7134400" y="739835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softmax</a:t>
            </a:r>
            <a:endParaRPr lang="ko-KR" altLang="en-US" sz="1050" dirty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69994DCF-107E-4F14-840B-FCA36463D13F}"/>
              </a:ext>
            </a:extLst>
          </p:cNvPr>
          <p:cNvSpPr/>
          <p:nvPr/>
        </p:nvSpPr>
        <p:spPr>
          <a:xfrm>
            <a:off x="8393086" y="739835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softmax</a:t>
            </a:r>
            <a:endParaRPr lang="ko-KR" altLang="en-US" sz="1050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D24437A5-5A5B-42EA-AA28-A1F819EFE17B}"/>
              </a:ext>
            </a:extLst>
          </p:cNvPr>
          <p:cNvSpPr/>
          <p:nvPr/>
        </p:nvSpPr>
        <p:spPr>
          <a:xfrm>
            <a:off x="5875714" y="5897785"/>
            <a:ext cx="777240" cy="28270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454F7536-28CC-4E35-8830-958C9CA919D0}"/>
              </a:ext>
            </a:extLst>
          </p:cNvPr>
          <p:cNvSpPr/>
          <p:nvPr/>
        </p:nvSpPr>
        <p:spPr>
          <a:xfrm>
            <a:off x="7134400" y="5897782"/>
            <a:ext cx="777240" cy="28270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350E3CD-9519-4828-A563-8BDC2F1EBAB9}"/>
              </a:ext>
            </a:extLst>
          </p:cNvPr>
          <p:cNvSpPr/>
          <p:nvPr/>
        </p:nvSpPr>
        <p:spPr>
          <a:xfrm>
            <a:off x="8393086" y="5897782"/>
            <a:ext cx="777240" cy="28270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2B80003-A461-40D8-85C7-6F6665F27485}"/>
                  </a:ext>
                </a:extLst>
              </p:cNvPr>
              <p:cNvSpPr txBox="1"/>
              <p:nvPr/>
            </p:nvSpPr>
            <p:spPr>
              <a:xfrm>
                <a:off x="6016028" y="119088"/>
                <a:ext cx="4912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2B80003-A461-40D8-85C7-6F6665F274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6028" y="119088"/>
                <a:ext cx="491288" cy="369332"/>
              </a:xfrm>
              <a:prstGeom prst="rect">
                <a:avLst/>
              </a:prstGeom>
              <a:blipFill>
                <a:blip r:embed="rId9"/>
                <a:stretch>
                  <a:fillRect t="-3333" r="-16250" b="-1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0E0532F-A1CA-4D11-85ED-98569F22BC6C}"/>
                  </a:ext>
                </a:extLst>
              </p:cNvPr>
              <p:cNvSpPr txBox="1"/>
              <p:nvPr/>
            </p:nvSpPr>
            <p:spPr>
              <a:xfrm>
                <a:off x="7274714" y="123570"/>
                <a:ext cx="4966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0E0532F-A1CA-4D11-85ED-98569F22BC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4714" y="123570"/>
                <a:ext cx="496611" cy="369332"/>
              </a:xfrm>
              <a:prstGeom prst="rect">
                <a:avLst/>
              </a:prstGeom>
              <a:blipFill>
                <a:blip r:embed="rId10"/>
                <a:stretch>
                  <a:fillRect t="-3279" r="-14634" b="-98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BB4072BD-4BD0-4145-A29C-DBC0590749EA}"/>
                  </a:ext>
                </a:extLst>
              </p:cNvPr>
              <p:cNvSpPr txBox="1"/>
              <p:nvPr/>
            </p:nvSpPr>
            <p:spPr>
              <a:xfrm>
                <a:off x="8528078" y="119088"/>
                <a:ext cx="4966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BB4072BD-4BD0-4145-A29C-DBC0590749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8078" y="119088"/>
                <a:ext cx="496611" cy="369332"/>
              </a:xfrm>
              <a:prstGeom prst="rect">
                <a:avLst/>
              </a:prstGeom>
              <a:blipFill>
                <a:blip r:embed="rId11"/>
                <a:stretch>
                  <a:fillRect t="-3333" r="-14815" b="-1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8FD6C182-3273-43AE-AF9B-88D62A891900}"/>
              </a:ext>
            </a:extLst>
          </p:cNvPr>
          <p:cNvCxnSpPr>
            <a:cxnSpLocks/>
            <a:stCxn id="41" idx="0"/>
            <a:endCxn id="4" idx="2"/>
          </p:cNvCxnSpPr>
          <p:nvPr/>
        </p:nvCxnSpPr>
        <p:spPr>
          <a:xfrm flipH="1" flipV="1">
            <a:off x="779320" y="5411556"/>
            <a:ext cx="3" cy="48622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84687B28-D3CF-4CC4-BB5A-CC64A664AE74}"/>
              </a:ext>
            </a:extLst>
          </p:cNvPr>
          <p:cNvCxnSpPr>
            <a:cxnSpLocks/>
            <a:stCxn id="32" idx="0"/>
            <a:endCxn id="41" idx="2"/>
          </p:cNvCxnSpPr>
          <p:nvPr/>
        </p:nvCxnSpPr>
        <p:spPr>
          <a:xfrm flipV="1">
            <a:off x="776662" y="6180488"/>
            <a:ext cx="2661" cy="1911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5B0C86E3-E2D2-4A73-8DA8-9D61E38B3683}"/>
              </a:ext>
            </a:extLst>
          </p:cNvPr>
          <p:cNvCxnSpPr>
            <a:cxnSpLocks/>
            <a:stCxn id="33" idx="0"/>
            <a:endCxn id="42" idx="2"/>
          </p:cNvCxnSpPr>
          <p:nvPr/>
        </p:nvCxnSpPr>
        <p:spPr>
          <a:xfrm flipV="1">
            <a:off x="2038008" y="6180488"/>
            <a:ext cx="0" cy="19145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E9DDA7B8-E402-4260-BD91-6BF2C76E596D}"/>
              </a:ext>
            </a:extLst>
          </p:cNvPr>
          <p:cNvCxnSpPr>
            <a:cxnSpLocks/>
            <a:stCxn id="34" idx="0"/>
            <a:endCxn id="43" idx="2"/>
          </p:cNvCxnSpPr>
          <p:nvPr/>
        </p:nvCxnSpPr>
        <p:spPr>
          <a:xfrm flipV="1">
            <a:off x="3296693" y="6180488"/>
            <a:ext cx="1" cy="1911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3A38D4EC-BFCE-47EF-9CC9-5F3059C57B9A}"/>
              </a:ext>
            </a:extLst>
          </p:cNvPr>
          <p:cNvCxnSpPr>
            <a:cxnSpLocks/>
            <a:stCxn id="35" idx="0"/>
            <a:endCxn id="44" idx="2"/>
          </p:cNvCxnSpPr>
          <p:nvPr/>
        </p:nvCxnSpPr>
        <p:spPr>
          <a:xfrm flipH="1" flipV="1">
            <a:off x="4555377" y="6180488"/>
            <a:ext cx="1" cy="1911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0A56918-BB78-4512-9AE4-4595F71A0374}"/>
              </a:ext>
            </a:extLst>
          </p:cNvPr>
          <p:cNvCxnSpPr>
            <a:cxnSpLocks/>
            <a:stCxn id="39" idx="0"/>
            <a:endCxn id="49" idx="2"/>
          </p:cNvCxnSpPr>
          <p:nvPr/>
        </p:nvCxnSpPr>
        <p:spPr>
          <a:xfrm flipH="1" flipV="1">
            <a:off x="6264334" y="6180491"/>
            <a:ext cx="1" cy="2160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6BE0089D-C53D-4CB5-81DB-317FD6773065}"/>
              </a:ext>
            </a:extLst>
          </p:cNvPr>
          <p:cNvCxnSpPr>
            <a:cxnSpLocks/>
            <a:stCxn id="36" idx="0"/>
            <a:endCxn id="50" idx="2"/>
          </p:cNvCxnSpPr>
          <p:nvPr/>
        </p:nvCxnSpPr>
        <p:spPr>
          <a:xfrm flipV="1">
            <a:off x="7520359" y="6180488"/>
            <a:ext cx="2661" cy="19117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1FE67D45-F341-48D8-A5DA-5CABD0220D40}"/>
              </a:ext>
            </a:extLst>
          </p:cNvPr>
          <p:cNvCxnSpPr>
            <a:cxnSpLocks/>
            <a:stCxn id="37" idx="0"/>
            <a:endCxn id="51" idx="2"/>
          </p:cNvCxnSpPr>
          <p:nvPr/>
        </p:nvCxnSpPr>
        <p:spPr>
          <a:xfrm flipH="1" flipV="1">
            <a:off x="8781706" y="6180488"/>
            <a:ext cx="1" cy="19117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2F9DA316-AF50-4F26-873D-18769FF362BC}"/>
              </a:ext>
            </a:extLst>
          </p:cNvPr>
          <p:cNvCxnSpPr>
            <a:cxnSpLocks/>
            <a:stCxn id="42" idx="0"/>
            <a:endCxn id="5" idx="2"/>
          </p:cNvCxnSpPr>
          <p:nvPr/>
        </p:nvCxnSpPr>
        <p:spPr>
          <a:xfrm flipH="1" flipV="1">
            <a:off x="2038005" y="5411555"/>
            <a:ext cx="3" cy="4862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20099984-F671-4110-A508-825AF03AF97E}"/>
              </a:ext>
            </a:extLst>
          </p:cNvPr>
          <p:cNvCxnSpPr>
            <a:cxnSpLocks/>
            <a:stCxn id="43" idx="0"/>
            <a:endCxn id="6" idx="2"/>
          </p:cNvCxnSpPr>
          <p:nvPr/>
        </p:nvCxnSpPr>
        <p:spPr>
          <a:xfrm flipH="1" flipV="1">
            <a:off x="3296691" y="5411555"/>
            <a:ext cx="3" cy="4862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3FD2772A-63B2-432A-874D-81B5EAE253B6}"/>
              </a:ext>
            </a:extLst>
          </p:cNvPr>
          <p:cNvCxnSpPr>
            <a:cxnSpLocks/>
            <a:stCxn id="44" idx="0"/>
            <a:endCxn id="7" idx="2"/>
          </p:cNvCxnSpPr>
          <p:nvPr/>
        </p:nvCxnSpPr>
        <p:spPr>
          <a:xfrm flipV="1">
            <a:off x="4555377" y="5411555"/>
            <a:ext cx="0" cy="4862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0950EDDA-92F2-40B3-8E33-04EEEE15DEBD}"/>
              </a:ext>
            </a:extLst>
          </p:cNvPr>
          <p:cNvCxnSpPr>
            <a:cxnSpLocks/>
            <a:stCxn id="49" idx="0"/>
            <a:endCxn id="8" idx="2"/>
          </p:cNvCxnSpPr>
          <p:nvPr/>
        </p:nvCxnSpPr>
        <p:spPr>
          <a:xfrm flipV="1">
            <a:off x="6264334" y="5411555"/>
            <a:ext cx="1" cy="48623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3CDFBDFE-CBAD-41E3-ACEA-06CCB2C6FDBD}"/>
              </a:ext>
            </a:extLst>
          </p:cNvPr>
          <p:cNvCxnSpPr>
            <a:cxnSpLocks/>
            <a:stCxn id="3" idx="0"/>
            <a:endCxn id="9" idx="2"/>
          </p:cNvCxnSpPr>
          <p:nvPr/>
        </p:nvCxnSpPr>
        <p:spPr>
          <a:xfrm flipV="1">
            <a:off x="7521983" y="5411554"/>
            <a:ext cx="1037" cy="14960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77648F5A-E6F6-4F01-90F1-AAEF9A30738A}"/>
              </a:ext>
            </a:extLst>
          </p:cNvPr>
          <p:cNvCxnSpPr>
            <a:cxnSpLocks/>
            <a:stCxn id="79" idx="0"/>
            <a:endCxn id="10" idx="2"/>
          </p:cNvCxnSpPr>
          <p:nvPr/>
        </p:nvCxnSpPr>
        <p:spPr>
          <a:xfrm flipV="1">
            <a:off x="8776383" y="5411554"/>
            <a:ext cx="5323" cy="14960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F0620903-B98B-482B-BCE6-DBFF005A7721}"/>
              </a:ext>
            </a:extLst>
          </p:cNvPr>
          <p:cNvCxnSpPr>
            <a:cxnSpLocks/>
            <a:stCxn id="45" idx="0"/>
            <a:endCxn id="55" idx="2"/>
          </p:cNvCxnSpPr>
          <p:nvPr/>
        </p:nvCxnSpPr>
        <p:spPr>
          <a:xfrm flipH="1" flipV="1">
            <a:off x="6261672" y="488420"/>
            <a:ext cx="2662" cy="2514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12217889-4726-4C88-9325-F533E0E9F9D0}"/>
              </a:ext>
            </a:extLst>
          </p:cNvPr>
          <p:cNvCxnSpPr>
            <a:cxnSpLocks/>
            <a:stCxn id="46" idx="0"/>
            <a:endCxn id="57" idx="2"/>
          </p:cNvCxnSpPr>
          <p:nvPr/>
        </p:nvCxnSpPr>
        <p:spPr>
          <a:xfrm flipV="1">
            <a:off x="7523020" y="492902"/>
            <a:ext cx="0" cy="24693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A3466522-BCD2-4C8B-BB34-E826DC8BF883}"/>
              </a:ext>
            </a:extLst>
          </p:cNvPr>
          <p:cNvCxnSpPr>
            <a:cxnSpLocks/>
            <a:stCxn id="47" idx="0"/>
            <a:endCxn id="58" idx="2"/>
          </p:cNvCxnSpPr>
          <p:nvPr/>
        </p:nvCxnSpPr>
        <p:spPr>
          <a:xfrm flipH="1" flipV="1">
            <a:off x="8776384" y="488420"/>
            <a:ext cx="5322" cy="2514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5216A147-C924-4C72-8D6E-7331E2D22CFB}"/>
              </a:ext>
            </a:extLst>
          </p:cNvPr>
          <p:cNvCxnSpPr>
            <a:cxnSpLocks/>
            <a:stCxn id="10" idx="0"/>
            <a:endCxn id="88" idx="2"/>
          </p:cNvCxnSpPr>
          <p:nvPr/>
        </p:nvCxnSpPr>
        <p:spPr>
          <a:xfrm flipH="1" flipV="1">
            <a:off x="8776383" y="1667608"/>
            <a:ext cx="5323" cy="10921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45637B03-E8B6-4719-B049-0FDE04904AE4}"/>
              </a:ext>
            </a:extLst>
          </p:cNvPr>
          <p:cNvCxnSpPr>
            <a:cxnSpLocks/>
            <a:stCxn id="9" idx="0"/>
            <a:endCxn id="85" idx="2"/>
          </p:cNvCxnSpPr>
          <p:nvPr/>
        </p:nvCxnSpPr>
        <p:spPr>
          <a:xfrm flipH="1" flipV="1">
            <a:off x="7523019" y="1664990"/>
            <a:ext cx="1" cy="10948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9" name="직선 화살표 연결선 128">
            <a:extLst>
              <a:ext uri="{FF2B5EF4-FFF2-40B4-BE49-F238E27FC236}">
                <a16:creationId xmlns:a16="http://schemas.microsoft.com/office/drawing/2014/main" id="{1CA74644-B225-4181-9249-93F1981D9149}"/>
              </a:ext>
            </a:extLst>
          </p:cNvPr>
          <p:cNvCxnSpPr>
            <a:cxnSpLocks/>
            <a:stCxn id="8" idx="0"/>
            <a:endCxn id="83" idx="2"/>
          </p:cNvCxnSpPr>
          <p:nvPr/>
        </p:nvCxnSpPr>
        <p:spPr>
          <a:xfrm flipH="1" flipV="1">
            <a:off x="6263003" y="1675118"/>
            <a:ext cx="1332" cy="108467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3" name="연결선: 구부러짐 132">
            <a:extLst>
              <a:ext uri="{FF2B5EF4-FFF2-40B4-BE49-F238E27FC236}">
                <a16:creationId xmlns:a16="http://schemas.microsoft.com/office/drawing/2014/main" id="{B0692204-9491-4446-8992-669D8CADF515}"/>
              </a:ext>
            </a:extLst>
          </p:cNvPr>
          <p:cNvCxnSpPr>
            <a:stCxn id="45" idx="0"/>
            <a:endCxn id="50" idx="2"/>
          </p:cNvCxnSpPr>
          <p:nvPr/>
        </p:nvCxnSpPr>
        <p:spPr>
          <a:xfrm rot="16200000" flipH="1">
            <a:off x="4173350" y="2830818"/>
            <a:ext cx="5440653" cy="1258686"/>
          </a:xfrm>
          <a:prstGeom prst="curvedConnector5">
            <a:avLst>
              <a:gd name="adj1" fmla="val -4202"/>
              <a:gd name="adj2" fmla="val 50000"/>
              <a:gd name="adj3" fmla="val 104202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4" name="연결선: 구부러짐 133">
            <a:extLst>
              <a:ext uri="{FF2B5EF4-FFF2-40B4-BE49-F238E27FC236}">
                <a16:creationId xmlns:a16="http://schemas.microsoft.com/office/drawing/2014/main" id="{FC427459-E021-48A1-B314-49541E7D501D}"/>
              </a:ext>
            </a:extLst>
          </p:cNvPr>
          <p:cNvCxnSpPr>
            <a:cxnSpLocks/>
            <a:stCxn id="46" idx="0"/>
            <a:endCxn id="51" idx="2"/>
          </p:cNvCxnSpPr>
          <p:nvPr/>
        </p:nvCxnSpPr>
        <p:spPr>
          <a:xfrm rot="16200000" flipH="1">
            <a:off x="5432036" y="2830818"/>
            <a:ext cx="5440653" cy="1258686"/>
          </a:xfrm>
          <a:prstGeom prst="curvedConnector5">
            <a:avLst>
              <a:gd name="adj1" fmla="val -4202"/>
              <a:gd name="adj2" fmla="val 50000"/>
              <a:gd name="adj3" fmla="val 104202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7" name="연결선: 구부러짐 136">
            <a:extLst>
              <a:ext uri="{FF2B5EF4-FFF2-40B4-BE49-F238E27FC236}">
                <a16:creationId xmlns:a16="http://schemas.microsoft.com/office/drawing/2014/main" id="{9164BF98-76B5-402C-970C-7B7B851DD7BB}"/>
              </a:ext>
            </a:extLst>
          </p:cNvPr>
          <p:cNvCxnSpPr>
            <a:cxnSpLocks/>
            <a:stCxn id="47" idx="0"/>
          </p:cNvCxnSpPr>
          <p:nvPr/>
        </p:nvCxnSpPr>
        <p:spPr>
          <a:xfrm rot="16200000" flipH="1">
            <a:off x="6761001" y="2760540"/>
            <a:ext cx="5294772" cy="1253363"/>
          </a:xfrm>
          <a:prstGeom prst="curvedConnector5">
            <a:avLst>
              <a:gd name="adj1" fmla="val -4317"/>
              <a:gd name="adj2" fmla="val 50000"/>
              <a:gd name="adj3" fmla="val 104317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3" name="타원 2">
            <a:extLst>
              <a:ext uri="{FF2B5EF4-FFF2-40B4-BE49-F238E27FC236}">
                <a16:creationId xmlns:a16="http://schemas.microsoft.com/office/drawing/2014/main" id="{AF6E7165-BEC3-46A1-B5E9-3E1C10B5D465}"/>
              </a:ext>
            </a:extLst>
          </p:cNvPr>
          <p:cNvSpPr/>
          <p:nvPr/>
        </p:nvSpPr>
        <p:spPr>
          <a:xfrm>
            <a:off x="7422233" y="5561157"/>
            <a:ext cx="199500" cy="1995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;</a:t>
            </a:r>
            <a:endParaRPr lang="ko-KR" altLang="en-US" sz="1100" b="1" dirty="0"/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EA947EBF-81B0-450D-BAB0-52AEB123A9B8}"/>
              </a:ext>
            </a:extLst>
          </p:cNvPr>
          <p:cNvCxnSpPr>
            <a:cxnSpLocks/>
            <a:stCxn id="50" idx="0"/>
            <a:endCxn id="3" idx="4"/>
          </p:cNvCxnSpPr>
          <p:nvPr/>
        </p:nvCxnSpPr>
        <p:spPr>
          <a:xfrm flipH="1" flipV="1">
            <a:off x="7521983" y="5760657"/>
            <a:ext cx="1037" cy="13712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79" name="타원 78">
            <a:extLst>
              <a:ext uri="{FF2B5EF4-FFF2-40B4-BE49-F238E27FC236}">
                <a16:creationId xmlns:a16="http://schemas.microsoft.com/office/drawing/2014/main" id="{4B164CE0-4FB7-49A8-816E-F04A2549B43A}"/>
              </a:ext>
            </a:extLst>
          </p:cNvPr>
          <p:cNvSpPr/>
          <p:nvPr/>
        </p:nvSpPr>
        <p:spPr>
          <a:xfrm>
            <a:off x="8676633" y="5561157"/>
            <a:ext cx="199500" cy="1995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;</a:t>
            </a:r>
            <a:endParaRPr lang="ko-KR" altLang="en-US" sz="1100" b="1" dirty="0"/>
          </a:p>
        </p:txBody>
      </p: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EB8DBC75-AF38-4296-AC89-9C611C0A13A9}"/>
              </a:ext>
            </a:extLst>
          </p:cNvPr>
          <p:cNvCxnSpPr>
            <a:cxnSpLocks/>
            <a:stCxn id="51" idx="0"/>
            <a:endCxn id="79" idx="4"/>
          </p:cNvCxnSpPr>
          <p:nvPr/>
        </p:nvCxnSpPr>
        <p:spPr>
          <a:xfrm flipH="1" flipV="1">
            <a:off x="8776383" y="5760657"/>
            <a:ext cx="5323" cy="13712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56" name="연결선: 꺾임 55">
            <a:extLst>
              <a:ext uri="{FF2B5EF4-FFF2-40B4-BE49-F238E27FC236}">
                <a16:creationId xmlns:a16="http://schemas.microsoft.com/office/drawing/2014/main" id="{F7FC8E41-21B9-460D-91D4-F783E770627D}"/>
              </a:ext>
            </a:extLst>
          </p:cNvPr>
          <p:cNvCxnSpPr>
            <a:cxnSpLocks/>
            <a:stCxn id="83" idx="0"/>
            <a:endCxn id="3" idx="2"/>
          </p:cNvCxnSpPr>
          <p:nvPr/>
        </p:nvCxnSpPr>
        <p:spPr>
          <a:xfrm rot="16200000" flipH="1">
            <a:off x="4708370" y="2947044"/>
            <a:ext cx="4268495" cy="1159230"/>
          </a:xfrm>
          <a:prstGeom prst="bentConnector4">
            <a:avLst>
              <a:gd name="adj1" fmla="val -5356"/>
              <a:gd name="adj2" fmla="val 66762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4" name="연결선: 꺾임 93">
            <a:extLst>
              <a:ext uri="{FF2B5EF4-FFF2-40B4-BE49-F238E27FC236}">
                <a16:creationId xmlns:a16="http://schemas.microsoft.com/office/drawing/2014/main" id="{946599C8-EB79-4223-9881-7B569270A918}"/>
              </a:ext>
            </a:extLst>
          </p:cNvPr>
          <p:cNvCxnSpPr>
            <a:cxnSpLocks/>
            <a:stCxn id="85" idx="0"/>
            <a:endCxn id="79" idx="2"/>
          </p:cNvCxnSpPr>
          <p:nvPr/>
        </p:nvCxnSpPr>
        <p:spPr>
          <a:xfrm rot="16200000" flipH="1">
            <a:off x="5960514" y="2944788"/>
            <a:ext cx="4278623" cy="1153614"/>
          </a:xfrm>
          <a:prstGeom prst="bentConnector4">
            <a:avLst>
              <a:gd name="adj1" fmla="val -5343"/>
              <a:gd name="adj2" fmla="val 66844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7" name="연결선: 꺾임 96">
            <a:extLst>
              <a:ext uri="{FF2B5EF4-FFF2-40B4-BE49-F238E27FC236}">
                <a16:creationId xmlns:a16="http://schemas.microsoft.com/office/drawing/2014/main" id="{9726D98B-2AC5-4799-BF74-076BA2B0C7E6}"/>
              </a:ext>
            </a:extLst>
          </p:cNvPr>
          <p:cNvCxnSpPr>
            <a:cxnSpLocks/>
            <a:stCxn id="88" idx="0"/>
          </p:cNvCxnSpPr>
          <p:nvPr/>
        </p:nvCxnSpPr>
        <p:spPr>
          <a:xfrm rot="16200000" flipH="1">
            <a:off x="7216395" y="2944890"/>
            <a:ext cx="4273588" cy="1153613"/>
          </a:xfrm>
          <a:prstGeom prst="bentConnector4">
            <a:avLst>
              <a:gd name="adj1" fmla="val -5349"/>
              <a:gd name="adj2" fmla="val 66844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BE483D8-9C3E-447C-8143-99A9EC2A2579}"/>
              </a:ext>
            </a:extLst>
          </p:cNvPr>
          <p:cNvSpPr txBox="1"/>
          <p:nvPr/>
        </p:nvSpPr>
        <p:spPr>
          <a:xfrm>
            <a:off x="9709266" y="3592663"/>
            <a:ext cx="656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● ● ●</a:t>
            </a: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2948F307-9ACE-4C08-8F16-03C8050895CE}"/>
              </a:ext>
            </a:extLst>
          </p:cNvPr>
          <p:cNvSpPr/>
          <p:nvPr/>
        </p:nvSpPr>
        <p:spPr>
          <a:xfrm>
            <a:off x="5874383" y="1392412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concat</a:t>
            </a:r>
            <a:endParaRPr lang="ko-KR" altLang="en-US" sz="1050" dirty="0"/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AD05C797-757F-4159-96A1-19715AE82730}"/>
              </a:ext>
            </a:extLst>
          </p:cNvPr>
          <p:cNvSpPr/>
          <p:nvPr/>
        </p:nvSpPr>
        <p:spPr>
          <a:xfrm>
            <a:off x="7134399" y="1382284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concat</a:t>
            </a:r>
            <a:endParaRPr lang="ko-KR" altLang="en-US" sz="1050" dirty="0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793390FF-9BC8-4462-B44B-E2522AE268A2}"/>
              </a:ext>
            </a:extLst>
          </p:cNvPr>
          <p:cNvSpPr/>
          <p:nvPr/>
        </p:nvSpPr>
        <p:spPr>
          <a:xfrm>
            <a:off x="8387763" y="1384902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concat</a:t>
            </a:r>
            <a:endParaRPr lang="ko-KR" altLang="en-US" sz="1050" dirty="0"/>
          </a:p>
        </p:txBody>
      </p: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9D394CDA-584A-47B6-A84A-CAA6A958D4E7}"/>
              </a:ext>
            </a:extLst>
          </p:cNvPr>
          <p:cNvCxnSpPr>
            <a:cxnSpLocks/>
            <a:stCxn id="83" idx="0"/>
            <a:endCxn id="45" idx="2"/>
          </p:cNvCxnSpPr>
          <p:nvPr/>
        </p:nvCxnSpPr>
        <p:spPr>
          <a:xfrm flipV="1">
            <a:off x="6263003" y="1022541"/>
            <a:ext cx="1331" cy="3698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3F127DC0-10A6-48B3-AEEF-DF18014518E6}"/>
              </a:ext>
            </a:extLst>
          </p:cNvPr>
          <p:cNvCxnSpPr>
            <a:cxnSpLocks/>
            <a:stCxn id="85" idx="0"/>
            <a:endCxn id="46" idx="2"/>
          </p:cNvCxnSpPr>
          <p:nvPr/>
        </p:nvCxnSpPr>
        <p:spPr>
          <a:xfrm flipV="1">
            <a:off x="7523019" y="1022541"/>
            <a:ext cx="1" cy="35974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B5862385-648F-4714-A465-B17191AAA72E}"/>
              </a:ext>
            </a:extLst>
          </p:cNvPr>
          <p:cNvCxnSpPr>
            <a:cxnSpLocks/>
            <a:stCxn id="88" idx="0"/>
            <a:endCxn id="47" idx="2"/>
          </p:cNvCxnSpPr>
          <p:nvPr/>
        </p:nvCxnSpPr>
        <p:spPr>
          <a:xfrm flipV="1">
            <a:off x="8776383" y="1022541"/>
            <a:ext cx="5323" cy="3623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1CC4E19F-E4A6-49E8-9881-0DDE93EA037B}"/>
              </a:ext>
            </a:extLst>
          </p:cNvPr>
          <p:cNvSpPr/>
          <p:nvPr/>
        </p:nvSpPr>
        <p:spPr>
          <a:xfrm rot="16200000">
            <a:off x="4333122" y="1729060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W</a:t>
            </a:r>
            <a:endParaRPr lang="ko-KR" altLang="en-US" sz="1050" dirty="0"/>
          </a:p>
        </p:txBody>
      </p: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C5996DDA-80A3-4535-9BE6-593EC08FF94A}"/>
              </a:ext>
            </a:extLst>
          </p:cNvPr>
          <p:cNvCxnSpPr>
            <a:cxnSpLocks/>
            <a:stCxn id="10" idx="0"/>
            <a:endCxn id="95" idx="2"/>
          </p:cNvCxnSpPr>
          <p:nvPr/>
        </p:nvCxnSpPr>
        <p:spPr>
          <a:xfrm flipH="1" flipV="1">
            <a:off x="4863095" y="1870413"/>
            <a:ext cx="3918611" cy="88938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9DA796BD-C081-4228-943D-3E30A207219E}"/>
              </a:ext>
            </a:extLst>
          </p:cNvPr>
          <p:cNvSpPr/>
          <p:nvPr/>
        </p:nvSpPr>
        <p:spPr>
          <a:xfrm>
            <a:off x="2009974" y="1858258"/>
            <a:ext cx="1314748" cy="38203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Concatenated Encoder Output</a:t>
            </a:r>
            <a:endParaRPr lang="ko-KR" altLang="en-US" sz="1050" dirty="0"/>
          </a:p>
        </p:txBody>
      </p: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900E69D7-2E24-412E-8820-964486ECB073}"/>
              </a:ext>
            </a:extLst>
          </p:cNvPr>
          <p:cNvCxnSpPr>
            <a:cxnSpLocks/>
            <a:stCxn id="7" idx="0"/>
            <a:endCxn id="104" idx="2"/>
          </p:cNvCxnSpPr>
          <p:nvPr/>
        </p:nvCxnSpPr>
        <p:spPr>
          <a:xfrm flipH="1" flipV="1">
            <a:off x="2667348" y="2240291"/>
            <a:ext cx="1888029" cy="5195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D00C95C6-3B79-43DD-B4C3-B5EA9C2DD3B6}"/>
              </a:ext>
            </a:extLst>
          </p:cNvPr>
          <p:cNvCxnSpPr>
            <a:cxnSpLocks/>
            <a:stCxn id="6" idx="0"/>
            <a:endCxn id="104" idx="2"/>
          </p:cNvCxnSpPr>
          <p:nvPr/>
        </p:nvCxnSpPr>
        <p:spPr>
          <a:xfrm flipH="1" flipV="1">
            <a:off x="2667348" y="2240291"/>
            <a:ext cx="629343" cy="5195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D1108934-0DE2-4896-A974-04EAF3B496D9}"/>
              </a:ext>
            </a:extLst>
          </p:cNvPr>
          <p:cNvCxnSpPr>
            <a:cxnSpLocks/>
            <a:stCxn id="5" idx="0"/>
            <a:endCxn id="104" idx="2"/>
          </p:cNvCxnSpPr>
          <p:nvPr/>
        </p:nvCxnSpPr>
        <p:spPr>
          <a:xfrm flipV="1">
            <a:off x="2038005" y="2240291"/>
            <a:ext cx="629343" cy="5195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51041D92-7B33-4517-85B7-1C098B164AEA}"/>
              </a:ext>
            </a:extLst>
          </p:cNvPr>
          <p:cNvCxnSpPr>
            <a:cxnSpLocks/>
            <a:stCxn id="4" idx="0"/>
            <a:endCxn id="104" idx="2"/>
          </p:cNvCxnSpPr>
          <p:nvPr/>
        </p:nvCxnSpPr>
        <p:spPr>
          <a:xfrm flipV="1">
            <a:off x="779320" y="2240291"/>
            <a:ext cx="1888028" cy="5195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27B692DA-05DB-42E6-A6C7-3BB9F213155D}"/>
              </a:ext>
            </a:extLst>
          </p:cNvPr>
          <p:cNvCxnSpPr>
            <a:cxnSpLocks/>
            <a:stCxn id="104" idx="0"/>
            <a:endCxn id="143" idx="2"/>
          </p:cNvCxnSpPr>
          <p:nvPr/>
        </p:nvCxnSpPr>
        <p:spPr>
          <a:xfrm flipV="1">
            <a:off x="2667348" y="1491065"/>
            <a:ext cx="870819" cy="36719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id="{5CBCBEA7-517C-4701-BBE5-C406CA35CEB8}"/>
              </a:ext>
            </a:extLst>
          </p:cNvPr>
          <p:cNvCxnSpPr>
            <a:cxnSpLocks/>
            <a:stCxn id="95" idx="0"/>
            <a:endCxn id="143" idx="6"/>
          </p:cNvCxnSpPr>
          <p:nvPr/>
        </p:nvCxnSpPr>
        <p:spPr>
          <a:xfrm flipH="1" flipV="1">
            <a:off x="3737667" y="1491065"/>
            <a:ext cx="842722" cy="37934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6" name="직선 화살표 연결선 135">
            <a:extLst>
              <a:ext uri="{FF2B5EF4-FFF2-40B4-BE49-F238E27FC236}">
                <a16:creationId xmlns:a16="http://schemas.microsoft.com/office/drawing/2014/main" id="{466C4A4C-A11E-4B4C-9700-6BA3A94EB168}"/>
              </a:ext>
            </a:extLst>
          </p:cNvPr>
          <p:cNvCxnSpPr>
            <a:cxnSpLocks/>
            <a:stCxn id="104" idx="0"/>
            <a:endCxn id="156" idx="3"/>
          </p:cNvCxnSpPr>
          <p:nvPr/>
        </p:nvCxnSpPr>
        <p:spPr>
          <a:xfrm flipV="1">
            <a:off x="2667348" y="906982"/>
            <a:ext cx="900035" cy="95127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9" name="직선 화살표 연결선 138">
            <a:extLst>
              <a:ext uri="{FF2B5EF4-FFF2-40B4-BE49-F238E27FC236}">
                <a16:creationId xmlns:a16="http://schemas.microsoft.com/office/drawing/2014/main" id="{208D04FD-1AFF-4620-90B1-91E5BF97DE38}"/>
              </a:ext>
            </a:extLst>
          </p:cNvPr>
          <p:cNvCxnSpPr>
            <a:cxnSpLocks/>
            <a:stCxn id="143" idx="0"/>
            <a:endCxn id="156" idx="4"/>
          </p:cNvCxnSpPr>
          <p:nvPr/>
        </p:nvCxnSpPr>
        <p:spPr>
          <a:xfrm flipV="1">
            <a:off x="3637917" y="936198"/>
            <a:ext cx="0" cy="45511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43" name="타원 142">
            <a:extLst>
              <a:ext uri="{FF2B5EF4-FFF2-40B4-BE49-F238E27FC236}">
                <a16:creationId xmlns:a16="http://schemas.microsoft.com/office/drawing/2014/main" id="{1C036760-D394-47F6-9B58-6E3788CFFF1A}"/>
              </a:ext>
            </a:extLst>
          </p:cNvPr>
          <p:cNvSpPr/>
          <p:nvPr/>
        </p:nvSpPr>
        <p:spPr>
          <a:xfrm>
            <a:off x="3538167" y="1391315"/>
            <a:ext cx="199500" cy="1995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 b="1" dirty="0"/>
          </a:p>
        </p:txBody>
      </p:sp>
      <p:sp>
        <p:nvSpPr>
          <p:cNvPr id="156" name="타원 155">
            <a:extLst>
              <a:ext uri="{FF2B5EF4-FFF2-40B4-BE49-F238E27FC236}">
                <a16:creationId xmlns:a16="http://schemas.microsoft.com/office/drawing/2014/main" id="{D4378C55-6EEE-4377-8042-E3307512418D}"/>
              </a:ext>
            </a:extLst>
          </p:cNvPr>
          <p:cNvSpPr/>
          <p:nvPr/>
        </p:nvSpPr>
        <p:spPr>
          <a:xfrm>
            <a:off x="3538167" y="736698"/>
            <a:ext cx="199500" cy="1995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 b="1" dirty="0"/>
          </a:p>
        </p:txBody>
      </p:sp>
      <p:cxnSp>
        <p:nvCxnSpPr>
          <p:cNvPr id="173" name="연결선: 꺾임 172">
            <a:extLst>
              <a:ext uri="{FF2B5EF4-FFF2-40B4-BE49-F238E27FC236}">
                <a16:creationId xmlns:a16="http://schemas.microsoft.com/office/drawing/2014/main" id="{4390C1A3-33FA-421B-9542-EECFDAFFCC6C}"/>
              </a:ext>
            </a:extLst>
          </p:cNvPr>
          <p:cNvCxnSpPr>
            <a:cxnSpLocks/>
            <a:stCxn id="156" idx="0"/>
            <a:endCxn id="88" idx="2"/>
          </p:cNvCxnSpPr>
          <p:nvPr/>
        </p:nvCxnSpPr>
        <p:spPr>
          <a:xfrm rot="16200000" flipH="1">
            <a:off x="5741695" y="-1367080"/>
            <a:ext cx="930910" cy="5138466"/>
          </a:xfrm>
          <a:prstGeom prst="bentConnector5">
            <a:avLst>
              <a:gd name="adj1" fmla="val -24557"/>
              <a:gd name="adj2" fmla="val 38939"/>
              <a:gd name="adj3" fmla="val 124557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78" name="TextBox 177">
            <a:extLst>
              <a:ext uri="{FF2B5EF4-FFF2-40B4-BE49-F238E27FC236}">
                <a16:creationId xmlns:a16="http://schemas.microsoft.com/office/drawing/2014/main" id="{336FD456-A232-40FA-883E-09694C618B63}"/>
              </a:ext>
            </a:extLst>
          </p:cNvPr>
          <p:cNvSpPr txBox="1"/>
          <p:nvPr/>
        </p:nvSpPr>
        <p:spPr>
          <a:xfrm>
            <a:off x="3563924" y="1058889"/>
            <a:ext cx="12602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Attention weight</a:t>
            </a:r>
            <a:endParaRPr lang="ko-KR" altLang="en-US" sz="1050" dirty="0"/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D85F1C4F-7968-4139-947B-FD8FABC19B38}"/>
              </a:ext>
            </a:extLst>
          </p:cNvPr>
          <p:cNvSpPr txBox="1"/>
          <p:nvPr/>
        </p:nvSpPr>
        <p:spPr>
          <a:xfrm>
            <a:off x="2622050" y="534928"/>
            <a:ext cx="108074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Context vector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23927739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713F89FF-6ED5-4C51-8B84-A8DB1F419E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746561"/>
              </p:ext>
            </p:extLst>
          </p:nvPr>
        </p:nvGraphicFramePr>
        <p:xfrm>
          <a:off x="381923" y="4019818"/>
          <a:ext cx="5141885" cy="61037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34555">
                  <a:extLst>
                    <a:ext uri="{9D8B030D-6E8A-4147-A177-3AD203B41FA5}">
                      <a16:colId xmlns:a16="http://schemas.microsoft.com/office/drawing/2014/main" val="3945835650"/>
                    </a:ext>
                  </a:extLst>
                </a:gridCol>
                <a:gridCol w="734555">
                  <a:extLst>
                    <a:ext uri="{9D8B030D-6E8A-4147-A177-3AD203B41FA5}">
                      <a16:colId xmlns:a16="http://schemas.microsoft.com/office/drawing/2014/main" val="2575170332"/>
                    </a:ext>
                  </a:extLst>
                </a:gridCol>
                <a:gridCol w="734555">
                  <a:extLst>
                    <a:ext uri="{9D8B030D-6E8A-4147-A177-3AD203B41FA5}">
                      <a16:colId xmlns:a16="http://schemas.microsoft.com/office/drawing/2014/main" val="1734583873"/>
                    </a:ext>
                  </a:extLst>
                </a:gridCol>
                <a:gridCol w="734555">
                  <a:extLst>
                    <a:ext uri="{9D8B030D-6E8A-4147-A177-3AD203B41FA5}">
                      <a16:colId xmlns:a16="http://schemas.microsoft.com/office/drawing/2014/main" val="1587511665"/>
                    </a:ext>
                  </a:extLst>
                </a:gridCol>
                <a:gridCol w="734555">
                  <a:extLst>
                    <a:ext uri="{9D8B030D-6E8A-4147-A177-3AD203B41FA5}">
                      <a16:colId xmlns:a16="http://schemas.microsoft.com/office/drawing/2014/main" val="3016036210"/>
                    </a:ext>
                  </a:extLst>
                </a:gridCol>
                <a:gridCol w="734555">
                  <a:extLst>
                    <a:ext uri="{9D8B030D-6E8A-4147-A177-3AD203B41FA5}">
                      <a16:colId xmlns:a16="http://schemas.microsoft.com/office/drawing/2014/main" val="1807036605"/>
                    </a:ext>
                  </a:extLst>
                </a:gridCol>
                <a:gridCol w="734555">
                  <a:extLst>
                    <a:ext uri="{9D8B030D-6E8A-4147-A177-3AD203B41FA5}">
                      <a16:colId xmlns:a16="http://schemas.microsoft.com/office/drawing/2014/main" val="3670928212"/>
                    </a:ext>
                  </a:extLst>
                </a:gridCol>
              </a:tblGrid>
              <a:tr h="6103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I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love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to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go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to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school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.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5261966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3F6B840D-08E7-47F4-96C3-A1C3DE047B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780328"/>
              </p:ext>
            </p:extLst>
          </p:nvPr>
        </p:nvGraphicFramePr>
        <p:xfrm>
          <a:off x="6419734" y="4019818"/>
          <a:ext cx="5141885" cy="61037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34555">
                  <a:extLst>
                    <a:ext uri="{9D8B030D-6E8A-4147-A177-3AD203B41FA5}">
                      <a16:colId xmlns:a16="http://schemas.microsoft.com/office/drawing/2014/main" val="3945835650"/>
                    </a:ext>
                  </a:extLst>
                </a:gridCol>
                <a:gridCol w="734555">
                  <a:extLst>
                    <a:ext uri="{9D8B030D-6E8A-4147-A177-3AD203B41FA5}">
                      <a16:colId xmlns:a16="http://schemas.microsoft.com/office/drawing/2014/main" val="2575170332"/>
                    </a:ext>
                  </a:extLst>
                </a:gridCol>
                <a:gridCol w="734555">
                  <a:extLst>
                    <a:ext uri="{9D8B030D-6E8A-4147-A177-3AD203B41FA5}">
                      <a16:colId xmlns:a16="http://schemas.microsoft.com/office/drawing/2014/main" val="1734583873"/>
                    </a:ext>
                  </a:extLst>
                </a:gridCol>
                <a:gridCol w="734555">
                  <a:extLst>
                    <a:ext uri="{9D8B030D-6E8A-4147-A177-3AD203B41FA5}">
                      <a16:colId xmlns:a16="http://schemas.microsoft.com/office/drawing/2014/main" val="1587511665"/>
                    </a:ext>
                  </a:extLst>
                </a:gridCol>
                <a:gridCol w="734555">
                  <a:extLst>
                    <a:ext uri="{9D8B030D-6E8A-4147-A177-3AD203B41FA5}">
                      <a16:colId xmlns:a16="http://schemas.microsoft.com/office/drawing/2014/main" val="3016036210"/>
                    </a:ext>
                  </a:extLst>
                </a:gridCol>
                <a:gridCol w="734555">
                  <a:extLst>
                    <a:ext uri="{9D8B030D-6E8A-4147-A177-3AD203B41FA5}">
                      <a16:colId xmlns:a16="http://schemas.microsoft.com/office/drawing/2014/main" val="1807036605"/>
                    </a:ext>
                  </a:extLst>
                </a:gridCol>
                <a:gridCol w="734555">
                  <a:extLst>
                    <a:ext uri="{9D8B030D-6E8A-4147-A177-3AD203B41FA5}">
                      <a16:colId xmlns:a16="http://schemas.microsoft.com/office/drawing/2014/main" val="3670928212"/>
                    </a:ext>
                  </a:extLst>
                </a:gridCol>
              </a:tblGrid>
              <a:tr h="6103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나는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5261966"/>
                  </a:ext>
                </a:extLst>
              </a:tr>
            </a:tbl>
          </a:graphicData>
        </a:graphic>
      </p:graphicFrame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A92051A5-AA44-49A5-B839-4E7E45340429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>
            <a:off x="5523808" y="4325003"/>
            <a:ext cx="89592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22097D4C-5518-4C69-A165-AFA7E3E6B2AD}"/>
              </a:ext>
            </a:extLst>
          </p:cNvPr>
          <p:cNvSpPr/>
          <p:nvPr/>
        </p:nvSpPr>
        <p:spPr>
          <a:xfrm>
            <a:off x="6212377" y="2614350"/>
            <a:ext cx="1267691" cy="4447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Linear Transform</a:t>
            </a:r>
            <a:endParaRPr lang="ko-KR" altLang="en-US" sz="1200" dirty="0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993FD817-7B6A-488C-8CBC-6C3BF690CD6C}"/>
              </a:ext>
            </a:extLst>
          </p:cNvPr>
          <p:cNvCxnSpPr>
            <a:cxnSpLocks/>
            <a:endCxn id="9" idx="2"/>
          </p:cNvCxnSpPr>
          <p:nvPr/>
        </p:nvCxnSpPr>
        <p:spPr>
          <a:xfrm flipH="1" flipV="1">
            <a:off x="6846223" y="3059075"/>
            <a:ext cx="672639" cy="96074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833B5D72-C0FE-4361-B931-54AA6ECAFE69}"/>
              </a:ext>
            </a:extLst>
          </p:cNvPr>
          <p:cNvCxnSpPr>
            <a:cxnSpLocks/>
            <a:endCxn id="16" idx="2"/>
          </p:cNvCxnSpPr>
          <p:nvPr/>
        </p:nvCxnSpPr>
        <p:spPr>
          <a:xfrm flipV="1">
            <a:off x="3686695" y="1981389"/>
            <a:ext cx="1891837" cy="20384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250C7A4-AD73-4F1C-B127-5926FCD3E892}"/>
              </a:ext>
            </a:extLst>
          </p:cNvPr>
          <p:cNvSpPr/>
          <p:nvPr/>
        </p:nvSpPr>
        <p:spPr>
          <a:xfrm>
            <a:off x="4944686" y="1536664"/>
            <a:ext cx="1267691" cy="4447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Context</a:t>
            </a:r>
          </a:p>
          <a:p>
            <a:pPr algn="ctr"/>
            <a:r>
              <a:rPr lang="en-US" altLang="ko-KR" sz="1200" dirty="0"/>
              <a:t>Vector</a:t>
            </a:r>
            <a:endParaRPr lang="ko-KR" altLang="en-US" sz="1200" dirty="0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30797A38-676D-4AC8-B9FE-FB3E2433174F}"/>
              </a:ext>
            </a:extLst>
          </p:cNvPr>
          <p:cNvCxnSpPr>
            <a:cxnSpLocks/>
            <a:endCxn id="16" idx="2"/>
          </p:cNvCxnSpPr>
          <p:nvPr/>
        </p:nvCxnSpPr>
        <p:spPr>
          <a:xfrm flipV="1">
            <a:off x="4419947" y="1981389"/>
            <a:ext cx="1158585" cy="20384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1889E77-320C-45AA-8DED-47D8CCDC3727}"/>
              </a:ext>
            </a:extLst>
          </p:cNvPr>
          <p:cNvCxnSpPr>
            <a:cxnSpLocks/>
            <a:stCxn id="9" idx="0"/>
            <a:endCxn id="16" idx="2"/>
          </p:cNvCxnSpPr>
          <p:nvPr/>
        </p:nvCxnSpPr>
        <p:spPr>
          <a:xfrm flipH="1" flipV="1">
            <a:off x="5578532" y="1981389"/>
            <a:ext cx="1267691" cy="6329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3C78C545-6C07-457A-97DF-67A9E2290DDD}"/>
              </a:ext>
            </a:extLst>
          </p:cNvPr>
          <p:cNvSpPr txBox="1"/>
          <p:nvPr/>
        </p:nvSpPr>
        <p:spPr>
          <a:xfrm>
            <a:off x="4052455" y="3059075"/>
            <a:ext cx="4235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0.2</a:t>
            </a:r>
            <a:endParaRPr lang="ko-KR" altLang="en-US" sz="14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4D5B7D3-6188-424E-BB7C-8B272F438DF1}"/>
              </a:ext>
            </a:extLst>
          </p:cNvPr>
          <p:cNvSpPr txBox="1"/>
          <p:nvPr/>
        </p:nvSpPr>
        <p:spPr>
          <a:xfrm>
            <a:off x="4732929" y="3212963"/>
            <a:ext cx="4235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0.8</a:t>
            </a:r>
            <a:endParaRPr lang="ko-KR" altLang="en-US" sz="14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412A45E-A7BB-4937-B641-6923AC946888}"/>
              </a:ext>
            </a:extLst>
          </p:cNvPr>
          <p:cNvSpPr txBox="1"/>
          <p:nvPr/>
        </p:nvSpPr>
        <p:spPr>
          <a:xfrm>
            <a:off x="5216893" y="784162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학교에</a:t>
            </a: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19165317-FC1C-448B-86FF-C9FCD2A5DE62}"/>
              </a:ext>
            </a:extLst>
          </p:cNvPr>
          <p:cNvCxnSpPr>
            <a:cxnSpLocks/>
            <a:stCxn id="16" idx="0"/>
            <a:endCxn id="29" idx="2"/>
          </p:cNvCxnSpPr>
          <p:nvPr/>
        </p:nvCxnSpPr>
        <p:spPr>
          <a:xfrm flipH="1" flipV="1">
            <a:off x="5578531" y="1091939"/>
            <a:ext cx="1" cy="44472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0C722613-01E5-4817-81CD-2650E058E956}"/>
              </a:ext>
            </a:extLst>
          </p:cNvPr>
          <p:cNvSpPr txBox="1"/>
          <p:nvPr/>
        </p:nvSpPr>
        <p:spPr>
          <a:xfrm>
            <a:off x="7182542" y="4171114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</a:rPr>
              <a:t>학교에</a:t>
            </a:r>
          </a:p>
        </p:txBody>
      </p:sp>
    </p:spTree>
    <p:extLst>
      <p:ext uri="{BB962C8B-B14F-4D97-AF65-F5344CB8AC3E}">
        <p14:creationId xmlns:p14="http://schemas.microsoft.com/office/powerpoint/2010/main" val="11477351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타원 40">
            <a:extLst>
              <a:ext uri="{FF2B5EF4-FFF2-40B4-BE49-F238E27FC236}">
                <a16:creationId xmlns:a16="http://schemas.microsoft.com/office/drawing/2014/main" id="{1E99BFA2-C56B-43DA-9D2A-CB3FD55B2F28}"/>
              </a:ext>
            </a:extLst>
          </p:cNvPr>
          <p:cNvSpPr/>
          <p:nvPr/>
        </p:nvSpPr>
        <p:spPr>
          <a:xfrm>
            <a:off x="351913" y="3620848"/>
            <a:ext cx="403168" cy="403168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8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2A71E72-706F-43F2-B78A-642D2E8384E5}"/>
              </a:ext>
            </a:extLst>
          </p:cNvPr>
          <p:cNvSpPr txBox="1"/>
          <p:nvPr/>
        </p:nvSpPr>
        <p:spPr>
          <a:xfrm>
            <a:off x="323306" y="3692201"/>
            <a:ext cx="4700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BOF</a:t>
            </a:r>
            <a:endParaRPr lang="ko-KR" altLang="en-US" sz="1200" dirty="0"/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DB9B8A62-69E1-42BE-B826-901A84EA176C}"/>
              </a:ext>
            </a:extLst>
          </p:cNvPr>
          <p:cNvGrpSpPr/>
          <p:nvPr/>
        </p:nvGrpSpPr>
        <p:grpSpPr>
          <a:xfrm>
            <a:off x="1208313" y="530584"/>
            <a:ext cx="638316" cy="5964389"/>
            <a:chOff x="979706" y="199500"/>
            <a:chExt cx="638316" cy="5964389"/>
          </a:xfrm>
        </p:grpSpPr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6646E2A2-D7A2-4970-86B2-26AED0D12339}"/>
                </a:ext>
              </a:extLst>
            </p:cNvPr>
            <p:cNvSpPr/>
            <p:nvPr/>
          </p:nvSpPr>
          <p:spPr>
            <a:xfrm>
              <a:off x="1097280" y="1529539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55125D5F-35B4-49A1-88E0-112A03803CF8}"/>
                </a:ext>
              </a:extLst>
            </p:cNvPr>
            <p:cNvSpPr/>
            <p:nvPr/>
          </p:nvSpPr>
          <p:spPr>
            <a:xfrm>
              <a:off x="1097280" y="3645130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4649862C-50BB-43FE-AC5C-F36B64048C13}"/>
                </a:ext>
              </a:extLst>
            </p:cNvPr>
            <p:cNvSpPr/>
            <p:nvPr/>
          </p:nvSpPr>
          <p:spPr>
            <a:xfrm>
              <a:off x="1097280" y="2234736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411038F8-1D68-43D1-854D-7590B6AEF246}"/>
                </a:ext>
              </a:extLst>
            </p:cNvPr>
            <p:cNvSpPr/>
            <p:nvPr/>
          </p:nvSpPr>
          <p:spPr>
            <a:xfrm>
              <a:off x="1105593" y="2939933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D7163FBE-AF7D-44C6-B5F4-0BBF7DB56904}"/>
                </a:ext>
              </a:extLst>
            </p:cNvPr>
            <p:cNvGrpSpPr/>
            <p:nvPr/>
          </p:nvGrpSpPr>
          <p:grpSpPr>
            <a:xfrm>
              <a:off x="1269770" y="199500"/>
              <a:ext cx="74814" cy="322813"/>
              <a:chOff x="2227811" y="1152696"/>
              <a:chExt cx="74814" cy="322813"/>
            </a:xfrm>
          </p:grpSpPr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E419943F-6075-46CA-9AC9-CC9B2F30AA76}"/>
                  </a:ext>
                </a:extLst>
              </p:cNvPr>
              <p:cNvSpPr/>
              <p:nvPr/>
            </p:nvSpPr>
            <p:spPr>
              <a:xfrm>
                <a:off x="2227811" y="1400695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5573F3BB-7708-43BF-9A13-83B1FA25A975}"/>
                  </a:ext>
                </a:extLst>
              </p:cNvPr>
              <p:cNvSpPr/>
              <p:nvPr/>
            </p:nvSpPr>
            <p:spPr>
              <a:xfrm>
                <a:off x="2227811" y="127877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0E78523E-EE8D-4C1C-AD3B-1F74BDA65D51}"/>
                  </a:ext>
                </a:extLst>
              </p:cNvPr>
              <p:cNvSpPr/>
              <p:nvPr/>
            </p:nvSpPr>
            <p:spPr>
              <a:xfrm>
                <a:off x="2227811" y="115269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</p:grp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0DE023DB-3A5F-494E-B296-AB3B05071721}"/>
                </a:ext>
              </a:extLst>
            </p:cNvPr>
            <p:cNvSpPr/>
            <p:nvPr/>
          </p:nvSpPr>
          <p:spPr>
            <a:xfrm>
              <a:off x="1097280" y="824342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C5ED1E0-F3E7-4769-A247-942F742967D9}"/>
                </a:ext>
              </a:extLst>
            </p:cNvPr>
            <p:cNvSpPr txBox="1"/>
            <p:nvPr/>
          </p:nvSpPr>
          <p:spPr>
            <a:xfrm>
              <a:off x="979706" y="887426"/>
              <a:ext cx="6383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school</a:t>
              </a:r>
              <a:endParaRPr lang="ko-KR" altLang="en-US" sz="1200" dirty="0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D393BE61-2D27-4576-AA86-52803094BB7B}"/>
                </a:ext>
              </a:extLst>
            </p:cNvPr>
            <p:cNvSpPr/>
            <p:nvPr/>
          </p:nvSpPr>
          <p:spPr>
            <a:xfrm>
              <a:off x="1105593" y="4350327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D2F2DDBE-7BF8-46D2-B2DB-78E232E04AF7}"/>
                </a:ext>
              </a:extLst>
            </p:cNvPr>
            <p:cNvSpPr/>
            <p:nvPr/>
          </p:nvSpPr>
          <p:spPr>
            <a:xfrm>
              <a:off x="1105593" y="5055524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46407309-4396-4AF5-ABD2-C220F3FDD718}"/>
                </a:ext>
              </a:extLst>
            </p:cNvPr>
            <p:cNvSpPr/>
            <p:nvPr/>
          </p:nvSpPr>
          <p:spPr>
            <a:xfrm>
              <a:off x="1105593" y="5760721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7E62AA6-DF5E-445A-AD7C-6C6B17F0BAD9}"/>
                </a:ext>
              </a:extLst>
            </p:cNvPr>
            <p:cNvSpPr txBox="1"/>
            <p:nvPr/>
          </p:nvSpPr>
          <p:spPr>
            <a:xfrm>
              <a:off x="1185692" y="1592623"/>
              <a:ext cx="2263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I</a:t>
              </a:r>
              <a:endParaRPr lang="ko-KR" altLang="en-US" sz="1200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200B9F8-840E-4D62-A04C-A75F9533BDD1}"/>
                </a:ext>
              </a:extLst>
            </p:cNvPr>
            <p:cNvSpPr txBox="1"/>
            <p:nvPr/>
          </p:nvSpPr>
          <p:spPr>
            <a:xfrm>
              <a:off x="1062741" y="2297820"/>
              <a:ext cx="4722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love</a:t>
              </a:r>
              <a:endParaRPr lang="ko-KR" altLang="en-US" sz="1200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7D4C68E-8E24-49E4-9C01-515AAC2F401A}"/>
                </a:ext>
              </a:extLst>
            </p:cNvPr>
            <p:cNvSpPr txBox="1"/>
            <p:nvPr/>
          </p:nvSpPr>
          <p:spPr>
            <a:xfrm>
              <a:off x="1077905" y="3003017"/>
              <a:ext cx="4419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you</a:t>
              </a:r>
              <a:endParaRPr lang="ko-KR" altLang="en-US" sz="1200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49CE5CE-5FB2-42E8-99CE-B358DD895EB5}"/>
                </a:ext>
              </a:extLst>
            </p:cNvPr>
            <p:cNvSpPr txBox="1"/>
            <p:nvPr/>
          </p:nvSpPr>
          <p:spPr>
            <a:xfrm>
              <a:off x="1134234" y="3708214"/>
              <a:ext cx="3292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to</a:t>
              </a:r>
              <a:endParaRPr lang="ko-KR" altLang="en-US" sz="1200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2EF07B2-7A70-4C93-853A-CD4970F1096E}"/>
                </a:ext>
              </a:extLst>
            </p:cNvPr>
            <p:cNvSpPr txBox="1"/>
            <p:nvPr/>
          </p:nvSpPr>
          <p:spPr>
            <a:xfrm>
              <a:off x="1119443" y="4413411"/>
              <a:ext cx="3706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go</a:t>
              </a:r>
              <a:endParaRPr lang="ko-KR" altLang="en-US" sz="1200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562E53D-D7A6-4299-ABC7-1401A6757BDF}"/>
                </a:ext>
              </a:extLst>
            </p:cNvPr>
            <p:cNvSpPr txBox="1"/>
            <p:nvPr/>
          </p:nvSpPr>
          <p:spPr>
            <a:xfrm>
              <a:off x="1109293" y="5118608"/>
              <a:ext cx="3994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eat</a:t>
              </a:r>
              <a:endParaRPr lang="ko-KR" altLang="en-US" sz="1200" dirty="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DE82D36-7A24-4002-B728-356B40E46FA0}"/>
                </a:ext>
              </a:extLst>
            </p:cNvPr>
            <p:cNvSpPr txBox="1"/>
            <p:nvPr/>
          </p:nvSpPr>
          <p:spPr>
            <a:xfrm>
              <a:off x="1076986" y="5832074"/>
              <a:ext cx="46038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EOF</a:t>
              </a:r>
              <a:endParaRPr lang="ko-KR" altLang="en-US" sz="1200" dirty="0"/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1BF90388-6B3B-4D50-8FE9-1B5B88842B3F}"/>
              </a:ext>
            </a:extLst>
          </p:cNvPr>
          <p:cNvGrpSpPr/>
          <p:nvPr/>
        </p:nvGrpSpPr>
        <p:grpSpPr>
          <a:xfrm>
            <a:off x="2461140" y="527816"/>
            <a:ext cx="646629" cy="5964389"/>
            <a:chOff x="979706" y="199500"/>
            <a:chExt cx="646629" cy="5964389"/>
          </a:xfrm>
        </p:grpSpPr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FA866973-3611-4576-9926-7C872B693EBB}"/>
                </a:ext>
              </a:extLst>
            </p:cNvPr>
            <p:cNvSpPr/>
            <p:nvPr/>
          </p:nvSpPr>
          <p:spPr>
            <a:xfrm>
              <a:off x="1097280" y="3645130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612A8969-FAA0-4DD1-864B-00FFE76B83B2}"/>
                </a:ext>
              </a:extLst>
            </p:cNvPr>
            <p:cNvSpPr/>
            <p:nvPr/>
          </p:nvSpPr>
          <p:spPr>
            <a:xfrm>
              <a:off x="1097280" y="2234736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C7CF24D0-E55D-448C-A43E-18F786762800}"/>
                </a:ext>
              </a:extLst>
            </p:cNvPr>
            <p:cNvSpPr/>
            <p:nvPr/>
          </p:nvSpPr>
          <p:spPr>
            <a:xfrm>
              <a:off x="1105593" y="4350327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273D2D9E-B515-4B3B-9379-92822F656011}"/>
                </a:ext>
              </a:extLst>
            </p:cNvPr>
            <p:cNvGrpSpPr/>
            <p:nvPr/>
          </p:nvGrpSpPr>
          <p:grpSpPr>
            <a:xfrm>
              <a:off x="1269770" y="199500"/>
              <a:ext cx="74814" cy="322813"/>
              <a:chOff x="2227811" y="1152696"/>
              <a:chExt cx="74814" cy="322813"/>
            </a:xfrm>
          </p:grpSpPr>
          <p:sp>
            <p:nvSpPr>
              <p:cNvPr id="67" name="타원 66">
                <a:extLst>
                  <a:ext uri="{FF2B5EF4-FFF2-40B4-BE49-F238E27FC236}">
                    <a16:creationId xmlns:a16="http://schemas.microsoft.com/office/drawing/2014/main" id="{26996971-C9FA-463A-AB54-297BB62B5D98}"/>
                  </a:ext>
                </a:extLst>
              </p:cNvPr>
              <p:cNvSpPr/>
              <p:nvPr/>
            </p:nvSpPr>
            <p:spPr>
              <a:xfrm>
                <a:off x="2227811" y="1400695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68" name="타원 67">
                <a:extLst>
                  <a:ext uri="{FF2B5EF4-FFF2-40B4-BE49-F238E27FC236}">
                    <a16:creationId xmlns:a16="http://schemas.microsoft.com/office/drawing/2014/main" id="{B8592888-D896-40F3-95F6-D9A7A1E24FDF}"/>
                  </a:ext>
                </a:extLst>
              </p:cNvPr>
              <p:cNvSpPr/>
              <p:nvPr/>
            </p:nvSpPr>
            <p:spPr>
              <a:xfrm>
                <a:off x="2227811" y="127877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69" name="타원 68">
                <a:extLst>
                  <a:ext uri="{FF2B5EF4-FFF2-40B4-BE49-F238E27FC236}">
                    <a16:creationId xmlns:a16="http://schemas.microsoft.com/office/drawing/2014/main" id="{9AD9142D-D921-42CD-95EA-7B1D316F1B44}"/>
                  </a:ext>
                </a:extLst>
              </p:cNvPr>
              <p:cNvSpPr/>
              <p:nvPr/>
            </p:nvSpPr>
            <p:spPr>
              <a:xfrm>
                <a:off x="2227811" y="115269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</p:grp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913C10E5-E2A6-4E7E-9B40-75B72A3ED087}"/>
                </a:ext>
              </a:extLst>
            </p:cNvPr>
            <p:cNvSpPr/>
            <p:nvPr/>
          </p:nvSpPr>
          <p:spPr>
            <a:xfrm>
              <a:off x="1097280" y="824342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41A8D3EB-4424-4E96-858F-635BFB0FC3F1}"/>
                </a:ext>
              </a:extLst>
            </p:cNvPr>
            <p:cNvSpPr txBox="1"/>
            <p:nvPr/>
          </p:nvSpPr>
          <p:spPr>
            <a:xfrm>
              <a:off x="979706" y="887426"/>
              <a:ext cx="6383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school</a:t>
              </a:r>
              <a:endParaRPr lang="ko-KR" altLang="en-US" sz="1200" dirty="0"/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A62BDDBB-AA91-4D53-B6B3-BEA20803F2A6}"/>
                </a:ext>
              </a:extLst>
            </p:cNvPr>
            <p:cNvSpPr/>
            <p:nvPr/>
          </p:nvSpPr>
          <p:spPr>
            <a:xfrm>
              <a:off x="1097280" y="1529539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7498BF9E-9E49-4A21-A52A-6B3D82F10B11}"/>
                </a:ext>
              </a:extLst>
            </p:cNvPr>
            <p:cNvSpPr/>
            <p:nvPr/>
          </p:nvSpPr>
          <p:spPr>
            <a:xfrm>
              <a:off x="1105593" y="2939933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712352AB-C7C4-4985-B4C5-08BE4180BFAB}"/>
                </a:ext>
              </a:extLst>
            </p:cNvPr>
            <p:cNvSpPr/>
            <p:nvPr/>
          </p:nvSpPr>
          <p:spPr>
            <a:xfrm>
              <a:off x="1105593" y="5055524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CB6DDC14-EFF2-48A8-8F1F-277FE3EAE546}"/>
                </a:ext>
              </a:extLst>
            </p:cNvPr>
            <p:cNvSpPr/>
            <p:nvPr/>
          </p:nvSpPr>
          <p:spPr>
            <a:xfrm>
              <a:off x="1105593" y="5760721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1AE752D8-5688-49A0-ADFB-CE53B122EE24}"/>
                </a:ext>
              </a:extLst>
            </p:cNvPr>
            <p:cNvSpPr txBox="1"/>
            <p:nvPr/>
          </p:nvSpPr>
          <p:spPr>
            <a:xfrm>
              <a:off x="1185692" y="1592623"/>
              <a:ext cx="2263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I</a:t>
              </a:r>
              <a:endParaRPr lang="ko-KR" altLang="en-US" sz="1200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51F65960-C7EF-4018-B33E-C69DDD3F7653}"/>
                </a:ext>
              </a:extLst>
            </p:cNvPr>
            <p:cNvSpPr txBox="1"/>
            <p:nvPr/>
          </p:nvSpPr>
          <p:spPr>
            <a:xfrm>
              <a:off x="988019" y="2308284"/>
              <a:ext cx="63831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/>
                <a:t>love</a:t>
              </a:r>
              <a:endParaRPr lang="ko-KR" altLang="en-US" sz="1200" dirty="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641F922E-2DA0-4F6C-A98D-F12C899EC82B}"/>
                </a:ext>
              </a:extLst>
            </p:cNvPr>
            <p:cNvSpPr txBox="1"/>
            <p:nvPr/>
          </p:nvSpPr>
          <p:spPr>
            <a:xfrm>
              <a:off x="1077905" y="3003017"/>
              <a:ext cx="4419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you</a:t>
              </a:r>
              <a:endParaRPr lang="ko-KR" altLang="en-US" sz="1200" dirty="0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595330F7-7E6C-4C86-AA59-E6AD3C3FA525}"/>
                </a:ext>
              </a:extLst>
            </p:cNvPr>
            <p:cNvSpPr txBox="1"/>
            <p:nvPr/>
          </p:nvSpPr>
          <p:spPr>
            <a:xfrm>
              <a:off x="1134234" y="3708214"/>
              <a:ext cx="3292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to</a:t>
              </a:r>
              <a:endParaRPr lang="ko-KR" altLang="en-US" sz="1200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4A02E220-6184-4B6C-B6D4-F95F43A5E5D7}"/>
                </a:ext>
              </a:extLst>
            </p:cNvPr>
            <p:cNvSpPr txBox="1"/>
            <p:nvPr/>
          </p:nvSpPr>
          <p:spPr>
            <a:xfrm>
              <a:off x="1119443" y="4413411"/>
              <a:ext cx="3706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go</a:t>
              </a:r>
              <a:endParaRPr lang="ko-KR" altLang="en-US" sz="1200" dirty="0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0CCB46DA-8E77-4839-B872-5FB2B3926A13}"/>
                </a:ext>
              </a:extLst>
            </p:cNvPr>
            <p:cNvSpPr txBox="1"/>
            <p:nvPr/>
          </p:nvSpPr>
          <p:spPr>
            <a:xfrm>
              <a:off x="1109293" y="5118608"/>
              <a:ext cx="3994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eat</a:t>
              </a:r>
              <a:endParaRPr lang="ko-KR" altLang="en-US" sz="1200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D74F499E-E291-4FFF-983D-7B208693C636}"/>
                </a:ext>
              </a:extLst>
            </p:cNvPr>
            <p:cNvSpPr txBox="1"/>
            <p:nvPr/>
          </p:nvSpPr>
          <p:spPr>
            <a:xfrm>
              <a:off x="1076986" y="5832074"/>
              <a:ext cx="46038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EOF</a:t>
              </a:r>
              <a:endParaRPr lang="ko-KR" altLang="en-US" sz="1200" dirty="0"/>
            </a:p>
          </p:txBody>
        </p:sp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8C5EFA26-1D77-48F8-98FD-825108361E55}"/>
              </a:ext>
            </a:extLst>
          </p:cNvPr>
          <p:cNvGrpSpPr/>
          <p:nvPr/>
        </p:nvGrpSpPr>
        <p:grpSpPr>
          <a:xfrm>
            <a:off x="3733340" y="527815"/>
            <a:ext cx="638316" cy="5964389"/>
            <a:chOff x="979706" y="199500"/>
            <a:chExt cx="638316" cy="5964389"/>
          </a:xfrm>
        </p:grpSpPr>
        <p:sp>
          <p:nvSpPr>
            <p:cNvPr id="79" name="타원 78">
              <a:extLst>
                <a:ext uri="{FF2B5EF4-FFF2-40B4-BE49-F238E27FC236}">
                  <a16:creationId xmlns:a16="http://schemas.microsoft.com/office/drawing/2014/main" id="{6D83D817-F180-4CE4-A300-EF9E43D55997}"/>
                </a:ext>
              </a:extLst>
            </p:cNvPr>
            <p:cNvSpPr/>
            <p:nvPr/>
          </p:nvSpPr>
          <p:spPr>
            <a:xfrm>
              <a:off x="1105593" y="4350327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grpSp>
          <p:nvGrpSpPr>
            <p:cNvPr id="71" name="그룹 70">
              <a:extLst>
                <a:ext uri="{FF2B5EF4-FFF2-40B4-BE49-F238E27FC236}">
                  <a16:creationId xmlns:a16="http://schemas.microsoft.com/office/drawing/2014/main" id="{0AC93528-6A42-4A0F-A79D-4EA36B5CDBF1}"/>
                </a:ext>
              </a:extLst>
            </p:cNvPr>
            <p:cNvGrpSpPr/>
            <p:nvPr/>
          </p:nvGrpSpPr>
          <p:grpSpPr>
            <a:xfrm>
              <a:off x="1269770" y="199500"/>
              <a:ext cx="74814" cy="322813"/>
              <a:chOff x="2227811" y="1152696"/>
              <a:chExt cx="74814" cy="322813"/>
            </a:xfrm>
          </p:grpSpPr>
          <p:sp>
            <p:nvSpPr>
              <p:cNvPr id="92" name="타원 91">
                <a:extLst>
                  <a:ext uri="{FF2B5EF4-FFF2-40B4-BE49-F238E27FC236}">
                    <a16:creationId xmlns:a16="http://schemas.microsoft.com/office/drawing/2014/main" id="{5CF0A9C5-05C1-4311-8509-79B4B6BC8218}"/>
                  </a:ext>
                </a:extLst>
              </p:cNvPr>
              <p:cNvSpPr/>
              <p:nvPr/>
            </p:nvSpPr>
            <p:spPr>
              <a:xfrm>
                <a:off x="2227811" y="1400695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93" name="타원 92">
                <a:extLst>
                  <a:ext uri="{FF2B5EF4-FFF2-40B4-BE49-F238E27FC236}">
                    <a16:creationId xmlns:a16="http://schemas.microsoft.com/office/drawing/2014/main" id="{91F4EE75-173B-4EB6-A023-1789ED9997F4}"/>
                  </a:ext>
                </a:extLst>
              </p:cNvPr>
              <p:cNvSpPr/>
              <p:nvPr/>
            </p:nvSpPr>
            <p:spPr>
              <a:xfrm>
                <a:off x="2227811" y="127877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94" name="타원 93">
                <a:extLst>
                  <a:ext uri="{FF2B5EF4-FFF2-40B4-BE49-F238E27FC236}">
                    <a16:creationId xmlns:a16="http://schemas.microsoft.com/office/drawing/2014/main" id="{C861186A-AD47-413A-9904-16FDE45B534E}"/>
                  </a:ext>
                </a:extLst>
              </p:cNvPr>
              <p:cNvSpPr/>
              <p:nvPr/>
            </p:nvSpPr>
            <p:spPr>
              <a:xfrm>
                <a:off x="2227811" y="115269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</p:grpSp>
        <p:sp>
          <p:nvSpPr>
            <p:cNvPr id="73" name="타원 72">
              <a:extLst>
                <a:ext uri="{FF2B5EF4-FFF2-40B4-BE49-F238E27FC236}">
                  <a16:creationId xmlns:a16="http://schemas.microsoft.com/office/drawing/2014/main" id="{4BCE2555-4810-4FCF-B396-8B802CF1E0E8}"/>
                </a:ext>
              </a:extLst>
            </p:cNvPr>
            <p:cNvSpPr/>
            <p:nvPr/>
          </p:nvSpPr>
          <p:spPr>
            <a:xfrm>
              <a:off x="1097280" y="824342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2704E98A-8DD6-4F8A-91AE-7F20E94A83EE}"/>
                </a:ext>
              </a:extLst>
            </p:cNvPr>
            <p:cNvSpPr txBox="1"/>
            <p:nvPr/>
          </p:nvSpPr>
          <p:spPr>
            <a:xfrm>
              <a:off x="979706" y="887426"/>
              <a:ext cx="6383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school</a:t>
              </a:r>
              <a:endParaRPr lang="ko-KR" altLang="en-US" sz="1200" dirty="0"/>
            </a:p>
          </p:txBody>
        </p:sp>
        <p:sp>
          <p:nvSpPr>
            <p:cNvPr id="75" name="타원 74">
              <a:extLst>
                <a:ext uri="{FF2B5EF4-FFF2-40B4-BE49-F238E27FC236}">
                  <a16:creationId xmlns:a16="http://schemas.microsoft.com/office/drawing/2014/main" id="{06D3D0BA-B1A9-4811-9432-B4DA364FCD7E}"/>
                </a:ext>
              </a:extLst>
            </p:cNvPr>
            <p:cNvSpPr/>
            <p:nvPr/>
          </p:nvSpPr>
          <p:spPr>
            <a:xfrm>
              <a:off x="1097280" y="1529539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76" name="타원 75">
              <a:extLst>
                <a:ext uri="{FF2B5EF4-FFF2-40B4-BE49-F238E27FC236}">
                  <a16:creationId xmlns:a16="http://schemas.microsoft.com/office/drawing/2014/main" id="{EB35E957-9247-44DE-9C49-1144B7DA67B9}"/>
                </a:ext>
              </a:extLst>
            </p:cNvPr>
            <p:cNvSpPr/>
            <p:nvPr/>
          </p:nvSpPr>
          <p:spPr>
            <a:xfrm>
              <a:off x="1097280" y="2234736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77" name="타원 76">
              <a:extLst>
                <a:ext uri="{FF2B5EF4-FFF2-40B4-BE49-F238E27FC236}">
                  <a16:creationId xmlns:a16="http://schemas.microsoft.com/office/drawing/2014/main" id="{97B99111-F7AC-4C84-9ECC-A88CB5316E7B}"/>
                </a:ext>
              </a:extLst>
            </p:cNvPr>
            <p:cNvSpPr/>
            <p:nvPr/>
          </p:nvSpPr>
          <p:spPr>
            <a:xfrm>
              <a:off x="1105593" y="2939933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78" name="타원 77">
              <a:extLst>
                <a:ext uri="{FF2B5EF4-FFF2-40B4-BE49-F238E27FC236}">
                  <a16:creationId xmlns:a16="http://schemas.microsoft.com/office/drawing/2014/main" id="{8FB07BFC-3B3A-41DE-A4E2-718BE03CA764}"/>
                </a:ext>
              </a:extLst>
            </p:cNvPr>
            <p:cNvSpPr/>
            <p:nvPr/>
          </p:nvSpPr>
          <p:spPr>
            <a:xfrm>
              <a:off x="1097280" y="3645130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80" name="타원 79">
              <a:extLst>
                <a:ext uri="{FF2B5EF4-FFF2-40B4-BE49-F238E27FC236}">
                  <a16:creationId xmlns:a16="http://schemas.microsoft.com/office/drawing/2014/main" id="{51BEA9C3-DCEC-451D-9788-A821E883A651}"/>
                </a:ext>
              </a:extLst>
            </p:cNvPr>
            <p:cNvSpPr/>
            <p:nvPr/>
          </p:nvSpPr>
          <p:spPr>
            <a:xfrm>
              <a:off x="1105593" y="5055524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81" name="타원 80">
              <a:extLst>
                <a:ext uri="{FF2B5EF4-FFF2-40B4-BE49-F238E27FC236}">
                  <a16:creationId xmlns:a16="http://schemas.microsoft.com/office/drawing/2014/main" id="{55B7E414-25BF-4907-934D-FECF10D7155A}"/>
                </a:ext>
              </a:extLst>
            </p:cNvPr>
            <p:cNvSpPr/>
            <p:nvPr/>
          </p:nvSpPr>
          <p:spPr>
            <a:xfrm>
              <a:off x="1105593" y="5760721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B0C489D6-9E38-4271-A356-504383C61BEA}"/>
                </a:ext>
              </a:extLst>
            </p:cNvPr>
            <p:cNvSpPr txBox="1"/>
            <p:nvPr/>
          </p:nvSpPr>
          <p:spPr>
            <a:xfrm>
              <a:off x="1185692" y="1592623"/>
              <a:ext cx="2263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I</a:t>
              </a:r>
              <a:endParaRPr lang="ko-KR" altLang="en-US" sz="1200" dirty="0"/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A3225A67-505E-4094-B255-2B97A7F9B35C}"/>
                </a:ext>
              </a:extLst>
            </p:cNvPr>
            <p:cNvSpPr txBox="1"/>
            <p:nvPr/>
          </p:nvSpPr>
          <p:spPr>
            <a:xfrm>
              <a:off x="1062741" y="2297820"/>
              <a:ext cx="4722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love</a:t>
              </a:r>
              <a:endParaRPr lang="ko-KR" altLang="en-US" sz="1200" dirty="0"/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8DDFEA0F-4EEB-49D3-99F0-16DA6686DE13}"/>
                </a:ext>
              </a:extLst>
            </p:cNvPr>
            <p:cNvSpPr txBox="1"/>
            <p:nvPr/>
          </p:nvSpPr>
          <p:spPr>
            <a:xfrm>
              <a:off x="1077905" y="3003017"/>
              <a:ext cx="4419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you</a:t>
              </a:r>
              <a:endParaRPr lang="ko-KR" altLang="en-US" sz="1200" dirty="0"/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F665F1A7-40E8-43BF-B807-D69942D0514B}"/>
                </a:ext>
              </a:extLst>
            </p:cNvPr>
            <p:cNvSpPr txBox="1"/>
            <p:nvPr/>
          </p:nvSpPr>
          <p:spPr>
            <a:xfrm>
              <a:off x="1134234" y="3708214"/>
              <a:ext cx="3292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to</a:t>
              </a:r>
              <a:endParaRPr lang="ko-KR" altLang="en-US" sz="1200" dirty="0"/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E3874CBD-4936-4F08-89E0-5D114013E2AC}"/>
                </a:ext>
              </a:extLst>
            </p:cNvPr>
            <p:cNvSpPr txBox="1"/>
            <p:nvPr/>
          </p:nvSpPr>
          <p:spPr>
            <a:xfrm>
              <a:off x="1119443" y="4413411"/>
              <a:ext cx="3706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go</a:t>
              </a:r>
              <a:endParaRPr lang="ko-KR" altLang="en-US" sz="1200" dirty="0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016FB3FD-70F0-43EA-BAF4-B4F8225E61E5}"/>
                </a:ext>
              </a:extLst>
            </p:cNvPr>
            <p:cNvSpPr txBox="1"/>
            <p:nvPr/>
          </p:nvSpPr>
          <p:spPr>
            <a:xfrm>
              <a:off x="1109293" y="5118608"/>
              <a:ext cx="3994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eat</a:t>
              </a:r>
              <a:endParaRPr lang="ko-KR" altLang="en-US" sz="1200" dirty="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6A2E1A5C-BBEA-4727-8D35-6DA4DCB13CBD}"/>
                </a:ext>
              </a:extLst>
            </p:cNvPr>
            <p:cNvSpPr txBox="1"/>
            <p:nvPr/>
          </p:nvSpPr>
          <p:spPr>
            <a:xfrm>
              <a:off x="1076986" y="5832074"/>
              <a:ext cx="46038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EOF</a:t>
              </a:r>
              <a:endParaRPr lang="ko-KR" altLang="en-US" sz="1200" dirty="0"/>
            </a:p>
          </p:txBody>
        </p:sp>
      </p:grp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D34D4DBF-F869-4571-804A-8132599BE8E8}"/>
              </a:ext>
            </a:extLst>
          </p:cNvPr>
          <p:cNvGrpSpPr/>
          <p:nvPr/>
        </p:nvGrpSpPr>
        <p:grpSpPr>
          <a:xfrm>
            <a:off x="5040078" y="536084"/>
            <a:ext cx="638316" cy="5964389"/>
            <a:chOff x="979706" y="199500"/>
            <a:chExt cx="638316" cy="5964389"/>
          </a:xfrm>
        </p:grpSpPr>
        <p:sp>
          <p:nvSpPr>
            <p:cNvPr id="98" name="타원 97">
              <a:extLst>
                <a:ext uri="{FF2B5EF4-FFF2-40B4-BE49-F238E27FC236}">
                  <a16:creationId xmlns:a16="http://schemas.microsoft.com/office/drawing/2014/main" id="{3118B10A-9040-4DD6-8DF3-7938437EB0A7}"/>
                </a:ext>
              </a:extLst>
            </p:cNvPr>
            <p:cNvSpPr/>
            <p:nvPr/>
          </p:nvSpPr>
          <p:spPr>
            <a:xfrm>
              <a:off x="1097280" y="824342"/>
              <a:ext cx="403168" cy="403168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00" name="타원 99">
              <a:extLst>
                <a:ext uri="{FF2B5EF4-FFF2-40B4-BE49-F238E27FC236}">
                  <a16:creationId xmlns:a16="http://schemas.microsoft.com/office/drawing/2014/main" id="{0D3957C0-4A61-49F0-A405-37554C98C5CB}"/>
                </a:ext>
              </a:extLst>
            </p:cNvPr>
            <p:cNvSpPr/>
            <p:nvPr/>
          </p:nvSpPr>
          <p:spPr>
            <a:xfrm>
              <a:off x="1097280" y="1529539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03" name="타원 102">
              <a:extLst>
                <a:ext uri="{FF2B5EF4-FFF2-40B4-BE49-F238E27FC236}">
                  <a16:creationId xmlns:a16="http://schemas.microsoft.com/office/drawing/2014/main" id="{E5141A98-2FC6-4540-AC15-871F610E87DC}"/>
                </a:ext>
              </a:extLst>
            </p:cNvPr>
            <p:cNvSpPr/>
            <p:nvPr/>
          </p:nvSpPr>
          <p:spPr>
            <a:xfrm>
              <a:off x="1097280" y="3645130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04" name="타원 103">
              <a:extLst>
                <a:ext uri="{FF2B5EF4-FFF2-40B4-BE49-F238E27FC236}">
                  <a16:creationId xmlns:a16="http://schemas.microsoft.com/office/drawing/2014/main" id="{19D70CB0-76E0-481D-B6D0-C2BC49E32950}"/>
                </a:ext>
              </a:extLst>
            </p:cNvPr>
            <p:cNvSpPr/>
            <p:nvPr/>
          </p:nvSpPr>
          <p:spPr>
            <a:xfrm>
              <a:off x="1105593" y="4350327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01" name="타원 100">
              <a:extLst>
                <a:ext uri="{FF2B5EF4-FFF2-40B4-BE49-F238E27FC236}">
                  <a16:creationId xmlns:a16="http://schemas.microsoft.com/office/drawing/2014/main" id="{AA0BA701-D17F-4F7D-AD30-BD57275B0257}"/>
                </a:ext>
              </a:extLst>
            </p:cNvPr>
            <p:cNvSpPr/>
            <p:nvPr/>
          </p:nvSpPr>
          <p:spPr>
            <a:xfrm>
              <a:off x="1097280" y="2234736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grpSp>
          <p:nvGrpSpPr>
            <p:cNvPr id="96" name="그룹 95">
              <a:extLst>
                <a:ext uri="{FF2B5EF4-FFF2-40B4-BE49-F238E27FC236}">
                  <a16:creationId xmlns:a16="http://schemas.microsoft.com/office/drawing/2014/main" id="{142165FA-2AD7-4131-B4D0-FA924C076926}"/>
                </a:ext>
              </a:extLst>
            </p:cNvPr>
            <p:cNvGrpSpPr/>
            <p:nvPr/>
          </p:nvGrpSpPr>
          <p:grpSpPr>
            <a:xfrm>
              <a:off x="1269770" y="199500"/>
              <a:ext cx="74814" cy="322813"/>
              <a:chOff x="2227811" y="1152696"/>
              <a:chExt cx="74814" cy="322813"/>
            </a:xfrm>
          </p:grpSpPr>
          <p:sp>
            <p:nvSpPr>
              <p:cNvPr id="117" name="타원 116">
                <a:extLst>
                  <a:ext uri="{FF2B5EF4-FFF2-40B4-BE49-F238E27FC236}">
                    <a16:creationId xmlns:a16="http://schemas.microsoft.com/office/drawing/2014/main" id="{11B06962-A633-4371-ADB0-E8F10BBB6B64}"/>
                  </a:ext>
                </a:extLst>
              </p:cNvPr>
              <p:cNvSpPr/>
              <p:nvPr/>
            </p:nvSpPr>
            <p:spPr>
              <a:xfrm>
                <a:off x="2227811" y="1400695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118" name="타원 117">
                <a:extLst>
                  <a:ext uri="{FF2B5EF4-FFF2-40B4-BE49-F238E27FC236}">
                    <a16:creationId xmlns:a16="http://schemas.microsoft.com/office/drawing/2014/main" id="{BFB283EF-236B-48F0-BE10-2B2656C909E1}"/>
                  </a:ext>
                </a:extLst>
              </p:cNvPr>
              <p:cNvSpPr/>
              <p:nvPr/>
            </p:nvSpPr>
            <p:spPr>
              <a:xfrm>
                <a:off x="2227811" y="127877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119" name="타원 118">
                <a:extLst>
                  <a:ext uri="{FF2B5EF4-FFF2-40B4-BE49-F238E27FC236}">
                    <a16:creationId xmlns:a16="http://schemas.microsoft.com/office/drawing/2014/main" id="{66CA4A0B-A54B-4206-A737-41C125B7A4C2}"/>
                  </a:ext>
                </a:extLst>
              </p:cNvPr>
              <p:cNvSpPr/>
              <p:nvPr/>
            </p:nvSpPr>
            <p:spPr>
              <a:xfrm>
                <a:off x="2227811" y="115269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</p:grp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F97B74A7-5F59-49A9-B157-62AD2E439AEB}"/>
                </a:ext>
              </a:extLst>
            </p:cNvPr>
            <p:cNvSpPr txBox="1"/>
            <p:nvPr/>
          </p:nvSpPr>
          <p:spPr>
            <a:xfrm>
              <a:off x="979706" y="887426"/>
              <a:ext cx="6383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school</a:t>
              </a:r>
              <a:endParaRPr lang="ko-KR" altLang="en-US" sz="1200" dirty="0"/>
            </a:p>
          </p:txBody>
        </p:sp>
        <p:sp>
          <p:nvSpPr>
            <p:cNvPr id="102" name="타원 101">
              <a:extLst>
                <a:ext uri="{FF2B5EF4-FFF2-40B4-BE49-F238E27FC236}">
                  <a16:creationId xmlns:a16="http://schemas.microsoft.com/office/drawing/2014/main" id="{D04568FB-9D3A-4479-A71C-E62AD02787DF}"/>
                </a:ext>
              </a:extLst>
            </p:cNvPr>
            <p:cNvSpPr/>
            <p:nvPr/>
          </p:nvSpPr>
          <p:spPr>
            <a:xfrm>
              <a:off x="1105593" y="2939933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05" name="타원 104">
              <a:extLst>
                <a:ext uri="{FF2B5EF4-FFF2-40B4-BE49-F238E27FC236}">
                  <a16:creationId xmlns:a16="http://schemas.microsoft.com/office/drawing/2014/main" id="{24B57AD9-F58D-4053-9DA7-930D433C1B0D}"/>
                </a:ext>
              </a:extLst>
            </p:cNvPr>
            <p:cNvSpPr/>
            <p:nvPr/>
          </p:nvSpPr>
          <p:spPr>
            <a:xfrm>
              <a:off x="1105593" y="5055524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06" name="타원 105">
              <a:extLst>
                <a:ext uri="{FF2B5EF4-FFF2-40B4-BE49-F238E27FC236}">
                  <a16:creationId xmlns:a16="http://schemas.microsoft.com/office/drawing/2014/main" id="{1EBDBDFE-BDCE-4006-A781-F777734483A2}"/>
                </a:ext>
              </a:extLst>
            </p:cNvPr>
            <p:cNvSpPr/>
            <p:nvPr/>
          </p:nvSpPr>
          <p:spPr>
            <a:xfrm>
              <a:off x="1105593" y="5760721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06617342-F23A-4F42-87BD-C23089ABB60C}"/>
                </a:ext>
              </a:extLst>
            </p:cNvPr>
            <p:cNvSpPr txBox="1"/>
            <p:nvPr/>
          </p:nvSpPr>
          <p:spPr>
            <a:xfrm>
              <a:off x="1185692" y="1592623"/>
              <a:ext cx="2263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I</a:t>
              </a:r>
              <a:endParaRPr lang="ko-KR" altLang="en-US" sz="1200" dirty="0"/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FEE9F105-A93D-420E-833B-5E6D06A4CBAA}"/>
                </a:ext>
              </a:extLst>
            </p:cNvPr>
            <p:cNvSpPr txBox="1"/>
            <p:nvPr/>
          </p:nvSpPr>
          <p:spPr>
            <a:xfrm>
              <a:off x="1062741" y="2297820"/>
              <a:ext cx="4722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love</a:t>
              </a:r>
              <a:endParaRPr lang="ko-KR" altLang="en-US" sz="1200" dirty="0"/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511AB202-6722-46A7-BB9B-6D75101B528F}"/>
                </a:ext>
              </a:extLst>
            </p:cNvPr>
            <p:cNvSpPr txBox="1"/>
            <p:nvPr/>
          </p:nvSpPr>
          <p:spPr>
            <a:xfrm>
              <a:off x="1077905" y="3003017"/>
              <a:ext cx="4419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you</a:t>
              </a:r>
              <a:endParaRPr lang="ko-KR" altLang="en-US" sz="1200" dirty="0"/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7413C98C-3F77-4D0E-AA32-D5808979769E}"/>
                </a:ext>
              </a:extLst>
            </p:cNvPr>
            <p:cNvSpPr txBox="1"/>
            <p:nvPr/>
          </p:nvSpPr>
          <p:spPr>
            <a:xfrm>
              <a:off x="1134234" y="3708214"/>
              <a:ext cx="3292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to</a:t>
              </a:r>
              <a:endParaRPr lang="ko-KR" altLang="en-US" sz="1200" dirty="0"/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8CB121B7-AB50-43D7-BD40-49105A5822C2}"/>
                </a:ext>
              </a:extLst>
            </p:cNvPr>
            <p:cNvSpPr txBox="1"/>
            <p:nvPr/>
          </p:nvSpPr>
          <p:spPr>
            <a:xfrm>
              <a:off x="1119443" y="4413411"/>
              <a:ext cx="3706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go</a:t>
              </a:r>
              <a:endParaRPr lang="ko-KR" altLang="en-US" sz="1200" dirty="0"/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793B80C8-4DAE-4ABE-852D-A162A475D8C2}"/>
                </a:ext>
              </a:extLst>
            </p:cNvPr>
            <p:cNvSpPr txBox="1"/>
            <p:nvPr/>
          </p:nvSpPr>
          <p:spPr>
            <a:xfrm>
              <a:off x="1109293" y="5118608"/>
              <a:ext cx="3994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eat</a:t>
              </a:r>
              <a:endParaRPr lang="ko-KR" altLang="en-US" sz="1200" dirty="0"/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682FAD97-866B-498B-A96C-1DAD08F68D77}"/>
                </a:ext>
              </a:extLst>
            </p:cNvPr>
            <p:cNvSpPr txBox="1"/>
            <p:nvPr/>
          </p:nvSpPr>
          <p:spPr>
            <a:xfrm>
              <a:off x="1076986" y="5832074"/>
              <a:ext cx="46038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EOF</a:t>
              </a:r>
              <a:endParaRPr lang="ko-KR" altLang="en-US" sz="1200" dirty="0"/>
            </a:p>
          </p:txBody>
        </p:sp>
      </p:grpSp>
      <p:grpSp>
        <p:nvGrpSpPr>
          <p:cNvPr id="120" name="그룹 119">
            <a:extLst>
              <a:ext uri="{FF2B5EF4-FFF2-40B4-BE49-F238E27FC236}">
                <a16:creationId xmlns:a16="http://schemas.microsoft.com/office/drawing/2014/main" id="{FF974209-5693-4364-8DFC-0581E95CE61D}"/>
              </a:ext>
            </a:extLst>
          </p:cNvPr>
          <p:cNvGrpSpPr/>
          <p:nvPr/>
        </p:nvGrpSpPr>
        <p:grpSpPr>
          <a:xfrm>
            <a:off x="6387578" y="540195"/>
            <a:ext cx="638316" cy="5964389"/>
            <a:chOff x="979706" y="199500"/>
            <a:chExt cx="638316" cy="5964389"/>
          </a:xfrm>
        </p:grpSpPr>
        <p:sp>
          <p:nvSpPr>
            <p:cNvPr id="125" name="타원 124">
              <a:extLst>
                <a:ext uri="{FF2B5EF4-FFF2-40B4-BE49-F238E27FC236}">
                  <a16:creationId xmlns:a16="http://schemas.microsoft.com/office/drawing/2014/main" id="{0A098E62-C039-4126-BACC-C3549528AB49}"/>
                </a:ext>
              </a:extLst>
            </p:cNvPr>
            <p:cNvSpPr/>
            <p:nvPr/>
          </p:nvSpPr>
          <p:spPr>
            <a:xfrm>
              <a:off x="1097280" y="1529539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28" name="타원 127">
              <a:extLst>
                <a:ext uri="{FF2B5EF4-FFF2-40B4-BE49-F238E27FC236}">
                  <a16:creationId xmlns:a16="http://schemas.microsoft.com/office/drawing/2014/main" id="{7F2276AA-2264-4F30-966F-6B288AFF1FD3}"/>
                </a:ext>
              </a:extLst>
            </p:cNvPr>
            <p:cNvSpPr/>
            <p:nvPr/>
          </p:nvSpPr>
          <p:spPr>
            <a:xfrm>
              <a:off x="1097280" y="3645130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23" name="타원 122">
              <a:extLst>
                <a:ext uri="{FF2B5EF4-FFF2-40B4-BE49-F238E27FC236}">
                  <a16:creationId xmlns:a16="http://schemas.microsoft.com/office/drawing/2014/main" id="{7CB5A74F-FEAE-48D2-A4CB-D80C6D1E75E3}"/>
                </a:ext>
              </a:extLst>
            </p:cNvPr>
            <p:cNvSpPr/>
            <p:nvPr/>
          </p:nvSpPr>
          <p:spPr>
            <a:xfrm>
              <a:off x="1097280" y="824342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grpSp>
          <p:nvGrpSpPr>
            <p:cNvPr id="121" name="그룹 120">
              <a:extLst>
                <a:ext uri="{FF2B5EF4-FFF2-40B4-BE49-F238E27FC236}">
                  <a16:creationId xmlns:a16="http://schemas.microsoft.com/office/drawing/2014/main" id="{F417D9CD-E972-4F69-8919-C0B967E2460E}"/>
                </a:ext>
              </a:extLst>
            </p:cNvPr>
            <p:cNvGrpSpPr/>
            <p:nvPr/>
          </p:nvGrpSpPr>
          <p:grpSpPr>
            <a:xfrm>
              <a:off x="1269770" y="199500"/>
              <a:ext cx="74814" cy="322813"/>
              <a:chOff x="2227811" y="1152696"/>
              <a:chExt cx="74814" cy="322813"/>
            </a:xfrm>
          </p:grpSpPr>
          <p:sp>
            <p:nvSpPr>
              <p:cNvPr id="142" name="타원 141">
                <a:extLst>
                  <a:ext uri="{FF2B5EF4-FFF2-40B4-BE49-F238E27FC236}">
                    <a16:creationId xmlns:a16="http://schemas.microsoft.com/office/drawing/2014/main" id="{E4BE78AE-9CA3-4A4A-B7DC-774C3BDC0AA6}"/>
                  </a:ext>
                </a:extLst>
              </p:cNvPr>
              <p:cNvSpPr/>
              <p:nvPr/>
            </p:nvSpPr>
            <p:spPr>
              <a:xfrm>
                <a:off x="2227811" y="1400695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143" name="타원 142">
                <a:extLst>
                  <a:ext uri="{FF2B5EF4-FFF2-40B4-BE49-F238E27FC236}">
                    <a16:creationId xmlns:a16="http://schemas.microsoft.com/office/drawing/2014/main" id="{BC135A45-42B2-4B23-A2B4-A52C4C6E6913}"/>
                  </a:ext>
                </a:extLst>
              </p:cNvPr>
              <p:cNvSpPr/>
              <p:nvPr/>
            </p:nvSpPr>
            <p:spPr>
              <a:xfrm>
                <a:off x="2227811" y="127877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144" name="타원 143">
                <a:extLst>
                  <a:ext uri="{FF2B5EF4-FFF2-40B4-BE49-F238E27FC236}">
                    <a16:creationId xmlns:a16="http://schemas.microsoft.com/office/drawing/2014/main" id="{D7151287-AF07-47AC-84D1-F90143D5C2C0}"/>
                  </a:ext>
                </a:extLst>
              </p:cNvPr>
              <p:cNvSpPr/>
              <p:nvPr/>
            </p:nvSpPr>
            <p:spPr>
              <a:xfrm>
                <a:off x="2227811" y="115269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</p:grp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DBE34909-40DC-4F33-8E93-5CC0BDC36AAE}"/>
                </a:ext>
              </a:extLst>
            </p:cNvPr>
            <p:cNvSpPr txBox="1"/>
            <p:nvPr/>
          </p:nvSpPr>
          <p:spPr>
            <a:xfrm>
              <a:off x="979706" y="887426"/>
              <a:ext cx="6383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school</a:t>
              </a:r>
              <a:endParaRPr lang="ko-KR" altLang="en-US" sz="1200" dirty="0"/>
            </a:p>
          </p:txBody>
        </p:sp>
        <p:sp>
          <p:nvSpPr>
            <p:cNvPr id="126" name="타원 125">
              <a:extLst>
                <a:ext uri="{FF2B5EF4-FFF2-40B4-BE49-F238E27FC236}">
                  <a16:creationId xmlns:a16="http://schemas.microsoft.com/office/drawing/2014/main" id="{DA6B00D3-2E8B-4DFF-B131-B2E4C3D2C078}"/>
                </a:ext>
              </a:extLst>
            </p:cNvPr>
            <p:cNvSpPr/>
            <p:nvPr/>
          </p:nvSpPr>
          <p:spPr>
            <a:xfrm>
              <a:off x="1097280" y="2234736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27" name="타원 126">
              <a:extLst>
                <a:ext uri="{FF2B5EF4-FFF2-40B4-BE49-F238E27FC236}">
                  <a16:creationId xmlns:a16="http://schemas.microsoft.com/office/drawing/2014/main" id="{E20A52AE-729E-43F7-95FA-27294F55297D}"/>
                </a:ext>
              </a:extLst>
            </p:cNvPr>
            <p:cNvSpPr/>
            <p:nvPr/>
          </p:nvSpPr>
          <p:spPr>
            <a:xfrm>
              <a:off x="1105593" y="2939933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29" name="타원 128">
              <a:extLst>
                <a:ext uri="{FF2B5EF4-FFF2-40B4-BE49-F238E27FC236}">
                  <a16:creationId xmlns:a16="http://schemas.microsoft.com/office/drawing/2014/main" id="{1C446DF5-D690-43DF-BCEE-AFB63EB9669E}"/>
                </a:ext>
              </a:extLst>
            </p:cNvPr>
            <p:cNvSpPr/>
            <p:nvPr/>
          </p:nvSpPr>
          <p:spPr>
            <a:xfrm>
              <a:off x="1105593" y="4350327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30" name="타원 129">
              <a:extLst>
                <a:ext uri="{FF2B5EF4-FFF2-40B4-BE49-F238E27FC236}">
                  <a16:creationId xmlns:a16="http://schemas.microsoft.com/office/drawing/2014/main" id="{E5D4F4EB-FFD4-41AA-9EF9-546CB4F144F4}"/>
                </a:ext>
              </a:extLst>
            </p:cNvPr>
            <p:cNvSpPr/>
            <p:nvPr/>
          </p:nvSpPr>
          <p:spPr>
            <a:xfrm>
              <a:off x="1105593" y="5055524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31" name="타원 130">
              <a:extLst>
                <a:ext uri="{FF2B5EF4-FFF2-40B4-BE49-F238E27FC236}">
                  <a16:creationId xmlns:a16="http://schemas.microsoft.com/office/drawing/2014/main" id="{F6DDF86F-BEED-4911-82F1-562A108ABA58}"/>
                </a:ext>
              </a:extLst>
            </p:cNvPr>
            <p:cNvSpPr/>
            <p:nvPr/>
          </p:nvSpPr>
          <p:spPr>
            <a:xfrm>
              <a:off x="1105593" y="5760721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4E40D3C9-676A-4BD9-9F61-E63E1FA1CE15}"/>
                </a:ext>
              </a:extLst>
            </p:cNvPr>
            <p:cNvSpPr txBox="1"/>
            <p:nvPr/>
          </p:nvSpPr>
          <p:spPr>
            <a:xfrm>
              <a:off x="1185692" y="1592623"/>
              <a:ext cx="2263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I</a:t>
              </a:r>
              <a:endParaRPr lang="ko-KR" altLang="en-US" sz="1200" dirty="0"/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13FC74AB-51F7-4DAF-BCFF-4AFACC4BA8F0}"/>
                </a:ext>
              </a:extLst>
            </p:cNvPr>
            <p:cNvSpPr txBox="1"/>
            <p:nvPr/>
          </p:nvSpPr>
          <p:spPr>
            <a:xfrm>
              <a:off x="1062741" y="2297820"/>
              <a:ext cx="4722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love</a:t>
              </a:r>
              <a:endParaRPr lang="ko-KR" altLang="en-US" sz="1200" dirty="0"/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B476F539-6B3B-4A2C-8CB7-598750F6B533}"/>
                </a:ext>
              </a:extLst>
            </p:cNvPr>
            <p:cNvSpPr txBox="1"/>
            <p:nvPr/>
          </p:nvSpPr>
          <p:spPr>
            <a:xfrm>
              <a:off x="1077905" y="3003017"/>
              <a:ext cx="4419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you</a:t>
              </a:r>
              <a:endParaRPr lang="ko-KR" altLang="en-US" sz="1200" dirty="0"/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7E7DD482-9C19-4507-B0E7-9D95B0858809}"/>
                </a:ext>
              </a:extLst>
            </p:cNvPr>
            <p:cNvSpPr txBox="1"/>
            <p:nvPr/>
          </p:nvSpPr>
          <p:spPr>
            <a:xfrm>
              <a:off x="1134234" y="3708214"/>
              <a:ext cx="3292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to</a:t>
              </a:r>
              <a:endParaRPr lang="ko-KR" altLang="en-US" sz="1200" dirty="0"/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7396806D-F552-4082-B5F0-FDE61A89A138}"/>
                </a:ext>
              </a:extLst>
            </p:cNvPr>
            <p:cNvSpPr txBox="1"/>
            <p:nvPr/>
          </p:nvSpPr>
          <p:spPr>
            <a:xfrm>
              <a:off x="1119443" y="4413411"/>
              <a:ext cx="3706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go</a:t>
              </a:r>
              <a:endParaRPr lang="ko-KR" altLang="en-US" sz="1200" dirty="0"/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A0AD32FB-8AD3-4788-903A-173920BAEC67}"/>
                </a:ext>
              </a:extLst>
            </p:cNvPr>
            <p:cNvSpPr txBox="1"/>
            <p:nvPr/>
          </p:nvSpPr>
          <p:spPr>
            <a:xfrm>
              <a:off x="1109293" y="5118608"/>
              <a:ext cx="3994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eat</a:t>
              </a:r>
              <a:endParaRPr lang="ko-KR" altLang="en-US" sz="1200" dirty="0"/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0C4E5867-2A30-4CC2-8147-3BC0C4C8427B}"/>
                </a:ext>
              </a:extLst>
            </p:cNvPr>
            <p:cNvSpPr txBox="1"/>
            <p:nvPr/>
          </p:nvSpPr>
          <p:spPr>
            <a:xfrm>
              <a:off x="1076986" y="5832074"/>
              <a:ext cx="46038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EOF</a:t>
              </a:r>
              <a:endParaRPr lang="ko-KR" altLang="en-US" sz="1200" dirty="0"/>
            </a:p>
          </p:txBody>
        </p:sp>
      </p:grpSp>
      <p:grpSp>
        <p:nvGrpSpPr>
          <p:cNvPr id="145" name="그룹 144">
            <a:extLst>
              <a:ext uri="{FF2B5EF4-FFF2-40B4-BE49-F238E27FC236}">
                <a16:creationId xmlns:a16="http://schemas.microsoft.com/office/drawing/2014/main" id="{A751D420-7DEE-47F2-BCDE-5C607B399BC8}"/>
              </a:ext>
            </a:extLst>
          </p:cNvPr>
          <p:cNvGrpSpPr/>
          <p:nvPr/>
        </p:nvGrpSpPr>
        <p:grpSpPr>
          <a:xfrm>
            <a:off x="7610172" y="527815"/>
            <a:ext cx="869032" cy="5964389"/>
            <a:chOff x="872661" y="199500"/>
            <a:chExt cx="869032" cy="5964389"/>
          </a:xfrm>
        </p:grpSpPr>
        <p:sp>
          <p:nvSpPr>
            <p:cNvPr id="150" name="타원 149">
              <a:extLst>
                <a:ext uri="{FF2B5EF4-FFF2-40B4-BE49-F238E27FC236}">
                  <a16:creationId xmlns:a16="http://schemas.microsoft.com/office/drawing/2014/main" id="{B90E3C5A-6A05-41C2-AC02-406E5170DFCF}"/>
                </a:ext>
              </a:extLst>
            </p:cNvPr>
            <p:cNvSpPr/>
            <p:nvPr/>
          </p:nvSpPr>
          <p:spPr>
            <a:xfrm>
              <a:off x="1097280" y="1529539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48" name="타원 147">
              <a:extLst>
                <a:ext uri="{FF2B5EF4-FFF2-40B4-BE49-F238E27FC236}">
                  <a16:creationId xmlns:a16="http://schemas.microsoft.com/office/drawing/2014/main" id="{1EAF832E-FEDE-4B8B-89B0-27F67FF0BC29}"/>
                </a:ext>
              </a:extLst>
            </p:cNvPr>
            <p:cNvSpPr/>
            <p:nvPr/>
          </p:nvSpPr>
          <p:spPr>
            <a:xfrm>
              <a:off x="1097280" y="824342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56" name="타원 155">
              <a:extLst>
                <a:ext uri="{FF2B5EF4-FFF2-40B4-BE49-F238E27FC236}">
                  <a16:creationId xmlns:a16="http://schemas.microsoft.com/office/drawing/2014/main" id="{22ECCEEF-5257-4F46-915C-F023B2C75C66}"/>
                </a:ext>
              </a:extLst>
            </p:cNvPr>
            <p:cNvSpPr/>
            <p:nvPr/>
          </p:nvSpPr>
          <p:spPr>
            <a:xfrm>
              <a:off x="1105593" y="5760721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51" name="타원 150">
              <a:extLst>
                <a:ext uri="{FF2B5EF4-FFF2-40B4-BE49-F238E27FC236}">
                  <a16:creationId xmlns:a16="http://schemas.microsoft.com/office/drawing/2014/main" id="{41A18765-F20A-4CCA-BA51-B2B3137BA87D}"/>
                </a:ext>
              </a:extLst>
            </p:cNvPr>
            <p:cNvSpPr/>
            <p:nvPr/>
          </p:nvSpPr>
          <p:spPr>
            <a:xfrm>
              <a:off x="1097280" y="2234736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grpSp>
          <p:nvGrpSpPr>
            <p:cNvPr id="146" name="그룹 145">
              <a:extLst>
                <a:ext uri="{FF2B5EF4-FFF2-40B4-BE49-F238E27FC236}">
                  <a16:creationId xmlns:a16="http://schemas.microsoft.com/office/drawing/2014/main" id="{03A5B219-2977-4F80-BB24-AB6D4DF5CF6A}"/>
                </a:ext>
              </a:extLst>
            </p:cNvPr>
            <p:cNvGrpSpPr/>
            <p:nvPr/>
          </p:nvGrpSpPr>
          <p:grpSpPr>
            <a:xfrm>
              <a:off x="1269770" y="199500"/>
              <a:ext cx="74814" cy="322813"/>
              <a:chOff x="2227811" y="1152696"/>
              <a:chExt cx="74814" cy="322813"/>
            </a:xfrm>
          </p:grpSpPr>
          <p:sp>
            <p:nvSpPr>
              <p:cNvPr id="167" name="타원 166">
                <a:extLst>
                  <a:ext uri="{FF2B5EF4-FFF2-40B4-BE49-F238E27FC236}">
                    <a16:creationId xmlns:a16="http://schemas.microsoft.com/office/drawing/2014/main" id="{90E484C7-5A8D-4A5F-9C94-C68278AF96B3}"/>
                  </a:ext>
                </a:extLst>
              </p:cNvPr>
              <p:cNvSpPr/>
              <p:nvPr/>
            </p:nvSpPr>
            <p:spPr>
              <a:xfrm>
                <a:off x="2227811" y="1400695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168" name="타원 167">
                <a:extLst>
                  <a:ext uri="{FF2B5EF4-FFF2-40B4-BE49-F238E27FC236}">
                    <a16:creationId xmlns:a16="http://schemas.microsoft.com/office/drawing/2014/main" id="{ACD88536-6696-4433-B171-EB8BACFDE7D0}"/>
                  </a:ext>
                </a:extLst>
              </p:cNvPr>
              <p:cNvSpPr/>
              <p:nvPr/>
            </p:nvSpPr>
            <p:spPr>
              <a:xfrm>
                <a:off x="2227811" y="127877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169" name="타원 168">
                <a:extLst>
                  <a:ext uri="{FF2B5EF4-FFF2-40B4-BE49-F238E27FC236}">
                    <a16:creationId xmlns:a16="http://schemas.microsoft.com/office/drawing/2014/main" id="{BE8E97A0-7149-4006-BEDD-D0E368C981FB}"/>
                  </a:ext>
                </a:extLst>
              </p:cNvPr>
              <p:cNvSpPr/>
              <p:nvPr/>
            </p:nvSpPr>
            <p:spPr>
              <a:xfrm>
                <a:off x="2227811" y="115269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</p:grp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632E0D45-B693-46DE-AFDE-43A51626D2A2}"/>
                </a:ext>
              </a:extLst>
            </p:cNvPr>
            <p:cNvSpPr txBox="1"/>
            <p:nvPr/>
          </p:nvSpPr>
          <p:spPr>
            <a:xfrm>
              <a:off x="872661" y="895695"/>
              <a:ext cx="8690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/>
                <a:t>school</a:t>
              </a:r>
              <a:endParaRPr lang="ko-KR" altLang="en-US" sz="1200" dirty="0"/>
            </a:p>
          </p:txBody>
        </p:sp>
        <p:sp>
          <p:nvSpPr>
            <p:cNvPr id="152" name="타원 151">
              <a:extLst>
                <a:ext uri="{FF2B5EF4-FFF2-40B4-BE49-F238E27FC236}">
                  <a16:creationId xmlns:a16="http://schemas.microsoft.com/office/drawing/2014/main" id="{BE861C2B-FD59-42BE-B97A-9EF1040A8A5F}"/>
                </a:ext>
              </a:extLst>
            </p:cNvPr>
            <p:cNvSpPr/>
            <p:nvPr/>
          </p:nvSpPr>
          <p:spPr>
            <a:xfrm>
              <a:off x="1105593" y="2939933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53" name="타원 152">
              <a:extLst>
                <a:ext uri="{FF2B5EF4-FFF2-40B4-BE49-F238E27FC236}">
                  <a16:creationId xmlns:a16="http://schemas.microsoft.com/office/drawing/2014/main" id="{315C9E35-B504-42AF-BF65-99A46DD6AF94}"/>
                </a:ext>
              </a:extLst>
            </p:cNvPr>
            <p:cNvSpPr/>
            <p:nvPr/>
          </p:nvSpPr>
          <p:spPr>
            <a:xfrm>
              <a:off x="1097280" y="3645130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54" name="타원 153">
              <a:extLst>
                <a:ext uri="{FF2B5EF4-FFF2-40B4-BE49-F238E27FC236}">
                  <a16:creationId xmlns:a16="http://schemas.microsoft.com/office/drawing/2014/main" id="{0B8B9879-447D-4927-9328-5E6165C845B9}"/>
                </a:ext>
              </a:extLst>
            </p:cNvPr>
            <p:cNvSpPr/>
            <p:nvPr/>
          </p:nvSpPr>
          <p:spPr>
            <a:xfrm>
              <a:off x="1105593" y="4350327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55" name="타원 154">
              <a:extLst>
                <a:ext uri="{FF2B5EF4-FFF2-40B4-BE49-F238E27FC236}">
                  <a16:creationId xmlns:a16="http://schemas.microsoft.com/office/drawing/2014/main" id="{A71AB1E8-3B90-4391-8DAE-8E6891E59345}"/>
                </a:ext>
              </a:extLst>
            </p:cNvPr>
            <p:cNvSpPr/>
            <p:nvPr/>
          </p:nvSpPr>
          <p:spPr>
            <a:xfrm>
              <a:off x="1105593" y="5055524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B606452E-416C-4F1F-86E5-91F477E1578A}"/>
                </a:ext>
              </a:extLst>
            </p:cNvPr>
            <p:cNvSpPr txBox="1"/>
            <p:nvPr/>
          </p:nvSpPr>
          <p:spPr>
            <a:xfrm>
              <a:off x="1185692" y="1592623"/>
              <a:ext cx="2263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I</a:t>
              </a:r>
              <a:endParaRPr lang="ko-KR" altLang="en-US" sz="1200" dirty="0"/>
            </a:p>
          </p:txBody>
        </p: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431CB47E-E94E-4FD4-A3C1-3C336C9063E1}"/>
                </a:ext>
              </a:extLst>
            </p:cNvPr>
            <p:cNvSpPr txBox="1"/>
            <p:nvPr/>
          </p:nvSpPr>
          <p:spPr>
            <a:xfrm>
              <a:off x="1062741" y="2297820"/>
              <a:ext cx="4722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love</a:t>
              </a:r>
              <a:endParaRPr lang="ko-KR" altLang="en-US" sz="1200" dirty="0"/>
            </a:p>
          </p:txBody>
        </p: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C45BA087-06DE-477C-8F23-B0A6A6BBECB5}"/>
                </a:ext>
              </a:extLst>
            </p:cNvPr>
            <p:cNvSpPr txBox="1"/>
            <p:nvPr/>
          </p:nvSpPr>
          <p:spPr>
            <a:xfrm>
              <a:off x="1077905" y="3003017"/>
              <a:ext cx="4419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you</a:t>
              </a:r>
              <a:endParaRPr lang="ko-KR" altLang="en-US" sz="1200" dirty="0"/>
            </a:p>
          </p:txBody>
        </p:sp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437ACB36-D084-490A-8A0D-97C603D4621D}"/>
                </a:ext>
              </a:extLst>
            </p:cNvPr>
            <p:cNvSpPr txBox="1"/>
            <p:nvPr/>
          </p:nvSpPr>
          <p:spPr>
            <a:xfrm>
              <a:off x="1134234" y="3708214"/>
              <a:ext cx="3292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to</a:t>
              </a:r>
              <a:endParaRPr lang="ko-KR" altLang="en-US" sz="1200" dirty="0"/>
            </a:p>
          </p:txBody>
        </p: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0C3FFC35-0D4B-4C5D-8D4C-D149C125C0FB}"/>
                </a:ext>
              </a:extLst>
            </p:cNvPr>
            <p:cNvSpPr txBox="1"/>
            <p:nvPr/>
          </p:nvSpPr>
          <p:spPr>
            <a:xfrm>
              <a:off x="1119443" y="4413411"/>
              <a:ext cx="3706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go</a:t>
              </a:r>
              <a:endParaRPr lang="ko-KR" altLang="en-US" sz="1200" dirty="0"/>
            </a:p>
          </p:txBody>
        </p: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50F9DF5E-57DD-48E4-AD9E-E7E6BAE18022}"/>
                </a:ext>
              </a:extLst>
            </p:cNvPr>
            <p:cNvSpPr txBox="1"/>
            <p:nvPr/>
          </p:nvSpPr>
          <p:spPr>
            <a:xfrm>
              <a:off x="1109293" y="5118608"/>
              <a:ext cx="3994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eat</a:t>
              </a:r>
              <a:endParaRPr lang="ko-KR" altLang="en-US" sz="1200" dirty="0"/>
            </a:p>
          </p:txBody>
        </p: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679B79ED-DE06-4E3A-8F0D-8FAA4D92FE76}"/>
                </a:ext>
              </a:extLst>
            </p:cNvPr>
            <p:cNvSpPr txBox="1"/>
            <p:nvPr/>
          </p:nvSpPr>
          <p:spPr>
            <a:xfrm>
              <a:off x="1076986" y="5832074"/>
              <a:ext cx="46038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EOF</a:t>
              </a:r>
              <a:endParaRPr lang="ko-KR" altLang="en-US" sz="1200" dirty="0"/>
            </a:p>
          </p:txBody>
        </p:sp>
      </p:grpSp>
      <p:grpSp>
        <p:nvGrpSpPr>
          <p:cNvPr id="170" name="그룹 169">
            <a:extLst>
              <a:ext uri="{FF2B5EF4-FFF2-40B4-BE49-F238E27FC236}">
                <a16:creationId xmlns:a16="http://schemas.microsoft.com/office/drawing/2014/main" id="{6C9BD9DA-B51B-40DA-BFB1-89B6E4F67675}"/>
              </a:ext>
            </a:extLst>
          </p:cNvPr>
          <p:cNvGrpSpPr/>
          <p:nvPr/>
        </p:nvGrpSpPr>
        <p:grpSpPr>
          <a:xfrm>
            <a:off x="9071740" y="527815"/>
            <a:ext cx="638316" cy="5964389"/>
            <a:chOff x="979706" y="199500"/>
            <a:chExt cx="638316" cy="5964389"/>
          </a:xfrm>
        </p:grpSpPr>
        <p:sp>
          <p:nvSpPr>
            <p:cNvPr id="178" name="타원 177">
              <a:extLst>
                <a:ext uri="{FF2B5EF4-FFF2-40B4-BE49-F238E27FC236}">
                  <a16:creationId xmlns:a16="http://schemas.microsoft.com/office/drawing/2014/main" id="{A438B08C-B0C5-4E8E-9868-E171DD511DC6}"/>
                </a:ext>
              </a:extLst>
            </p:cNvPr>
            <p:cNvSpPr/>
            <p:nvPr/>
          </p:nvSpPr>
          <p:spPr>
            <a:xfrm>
              <a:off x="1097280" y="3645130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81" name="타원 180">
              <a:extLst>
                <a:ext uri="{FF2B5EF4-FFF2-40B4-BE49-F238E27FC236}">
                  <a16:creationId xmlns:a16="http://schemas.microsoft.com/office/drawing/2014/main" id="{D1AE4630-B7F0-4AB2-A1AF-96B4B0105D9A}"/>
                </a:ext>
              </a:extLst>
            </p:cNvPr>
            <p:cNvSpPr/>
            <p:nvPr/>
          </p:nvSpPr>
          <p:spPr>
            <a:xfrm>
              <a:off x="1105593" y="5760721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grpSp>
          <p:nvGrpSpPr>
            <p:cNvPr id="171" name="그룹 170">
              <a:extLst>
                <a:ext uri="{FF2B5EF4-FFF2-40B4-BE49-F238E27FC236}">
                  <a16:creationId xmlns:a16="http://schemas.microsoft.com/office/drawing/2014/main" id="{0B600C14-F626-430D-AEA8-91AD36663CC2}"/>
                </a:ext>
              </a:extLst>
            </p:cNvPr>
            <p:cNvGrpSpPr/>
            <p:nvPr/>
          </p:nvGrpSpPr>
          <p:grpSpPr>
            <a:xfrm>
              <a:off x="1269770" y="199500"/>
              <a:ext cx="74814" cy="322813"/>
              <a:chOff x="2227811" y="1152696"/>
              <a:chExt cx="74814" cy="322813"/>
            </a:xfrm>
          </p:grpSpPr>
          <p:sp>
            <p:nvSpPr>
              <p:cNvPr id="192" name="타원 191">
                <a:extLst>
                  <a:ext uri="{FF2B5EF4-FFF2-40B4-BE49-F238E27FC236}">
                    <a16:creationId xmlns:a16="http://schemas.microsoft.com/office/drawing/2014/main" id="{56FE7DB7-FB78-4C3D-BEF7-25B485E399BE}"/>
                  </a:ext>
                </a:extLst>
              </p:cNvPr>
              <p:cNvSpPr/>
              <p:nvPr/>
            </p:nvSpPr>
            <p:spPr>
              <a:xfrm>
                <a:off x="2227811" y="1400695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193" name="타원 192">
                <a:extLst>
                  <a:ext uri="{FF2B5EF4-FFF2-40B4-BE49-F238E27FC236}">
                    <a16:creationId xmlns:a16="http://schemas.microsoft.com/office/drawing/2014/main" id="{B14195DC-BDE7-4118-AA8D-6BA42D0A04CC}"/>
                  </a:ext>
                </a:extLst>
              </p:cNvPr>
              <p:cNvSpPr/>
              <p:nvPr/>
            </p:nvSpPr>
            <p:spPr>
              <a:xfrm>
                <a:off x="2227811" y="127877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194" name="타원 193">
                <a:extLst>
                  <a:ext uri="{FF2B5EF4-FFF2-40B4-BE49-F238E27FC236}">
                    <a16:creationId xmlns:a16="http://schemas.microsoft.com/office/drawing/2014/main" id="{87E1E068-7395-477D-A02C-DEE5423ABC92}"/>
                  </a:ext>
                </a:extLst>
              </p:cNvPr>
              <p:cNvSpPr/>
              <p:nvPr/>
            </p:nvSpPr>
            <p:spPr>
              <a:xfrm>
                <a:off x="2227811" y="115269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</p:grpSp>
        <p:sp>
          <p:nvSpPr>
            <p:cNvPr id="173" name="타원 172">
              <a:extLst>
                <a:ext uri="{FF2B5EF4-FFF2-40B4-BE49-F238E27FC236}">
                  <a16:creationId xmlns:a16="http://schemas.microsoft.com/office/drawing/2014/main" id="{C0640EB6-69A1-4138-B39B-47CA789430DE}"/>
                </a:ext>
              </a:extLst>
            </p:cNvPr>
            <p:cNvSpPr/>
            <p:nvPr/>
          </p:nvSpPr>
          <p:spPr>
            <a:xfrm>
              <a:off x="1097280" y="824342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A3DAE0FE-C8B1-4957-AF4D-77348EA56FF1}"/>
                </a:ext>
              </a:extLst>
            </p:cNvPr>
            <p:cNvSpPr txBox="1"/>
            <p:nvPr/>
          </p:nvSpPr>
          <p:spPr>
            <a:xfrm>
              <a:off x="979706" y="887426"/>
              <a:ext cx="6383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school</a:t>
              </a:r>
              <a:endParaRPr lang="ko-KR" altLang="en-US" sz="1200" dirty="0"/>
            </a:p>
          </p:txBody>
        </p:sp>
        <p:sp>
          <p:nvSpPr>
            <p:cNvPr id="175" name="타원 174">
              <a:extLst>
                <a:ext uri="{FF2B5EF4-FFF2-40B4-BE49-F238E27FC236}">
                  <a16:creationId xmlns:a16="http://schemas.microsoft.com/office/drawing/2014/main" id="{DEC17566-3ECD-4889-AADE-61F2E4C31F2B}"/>
                </a:ext>
              </a:extLst>
            </p:cNvPr>
            <p:cNvSpPr/>
            <p:nvPr/>
          </p:nvSpPr>
          <p:spPr>
            <a:xfrm>
              <a:off x="1097280" y="1529539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76" name="타원 175">
              <a:extLst>
                <a:ext uri="{FF2B5EF4-FFF2-40B4-BE49-F238E27FC236}">
                  <a16:creationId xmlns:a16="http://schemas.microsoft.com/office/drawing/2014/main" id="{4BA6E39B-D995-4E5E-A5AB-FC3547A3051E}"/>
                </a:ext>
              </a:extLst>
            </p:cNvPr>
            <p:cNvSpPr/>
            <p:nvPr/>
          </p:nvSpPr>
          <p:spPr>
            <a:xfrm>
              <a:off x="1097280" y="2234736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77" name="타원 176">
              <a:extLst>
                <a:ext uri="{FF2B5EF4-FFF2-40B4-BE49-F238E27FC236}">
                  <a16:creationId xmlns:a16="http://schemas.microsoft.com/office/drawing/2014/main" id="{DF9A87E0-5C6A-4E24-8E07-5FC4C62AC0FD}"/>
                </a:ext>
              </a:extLst>
            </p:cNvPr>
            <p:cNvSpPr/>
            <p:nvPr/>
          </p:nvSpPr>
          <p:spPr>
            <a:xfrm>
              <a:off x="1105593" y="2939933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79" name="타원 178">
              <a:extLst>
                <a:ext uri="{FF2B5EF4-FFF2-40B4-BE49-F238E27FC236}">
                  <a16:creationId xmlns:a16="http://schemas.microsoft.com/office/drawing/2014/main" id="{40D03462-E6E6-4BBD-BDC5-72D7A975BA3E}"/>
                </a:ext>
              </a:extLst>
            </p:cNvPr>
            <p:cNvSpPr/>
            <p:nvPr/>
          </p:nvSpPr>
          <p:spPr>
            <a:xfrm>
              <a:off x="1105593" y="4350327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80" name="타원 179">
              <a:extLst>
                <a:ext uri="{FF2B5EF4-FFF2-40B4-BE49-F238E27FC236}">
                  <a16:creationId xmlns:a16="http://schemas.microsoft.com/office/drawing/2014/main" id="{48B027A3-A207-4738-B1BD-B69A9E6B38DF}"/>
                </a:ext>
              </a:extLst>
            </p:cNvPr>
            <p:cNvSpPr/>
            <p:nvPr/>
          </p:nvSpPr>
          <p:spPr>
            <a:xfrm>
              <a:off x="1105593" y="5055524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FF484107-2D2C-48AC-8291-FE9705D27A9D}"/>
                </a:ext>
              </a:extLst>
            </p:cNvPr>
            <p:cNvSpPr txBox="1"/>
            <p:nvPr/>
          </p:nvSpPr>
          <p:spPr>
            <a:xfrm>
              <a:off x="1185692" y="1592623"/>
              <a:ext cx="2263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I</a:t>
              </a:r>
              <a:endParaRPr lang="ko-KR" altLang="en-US" sz="1200" dirty="0"/>
            </a:p>
          </p:txBody>
        </p:sp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id="{C652FBFE-2ECA-4E93-B11D-5205E089111B}"/>
                </a:ext>
              </a:extLst>
            </p:cNvPr>
            <p:cNvSpPr txBox="1"/>
            <p:nvPr/>
          </p:nvSpPr>
          <p:spPr>
            <a:xfrm>
              <a:off x="1062741" y="2297820"/>
              <a:ext cx="4722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love</a:t>
              </a:r>
              <a:endParaRPr lang="ko-KR" altLang="en-US" sz="1200" dirty="0"/>
            </a:p>
          </p:txBody>
        </p:sp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6354E50E-8D7C-4382-924B-DA455555EFD9}"/>
                </a:ext>
              </a:extLst>
            </p:cNvPr>
            <p:cNvSpPr txBox="1"/>
            <p:nvPr/>
          </p:nvSpPr>
          <p:spPr>
            <a:xfrm>
              <a:off x="1077905" y="3003017"/>
              <a:ext cx="4419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you</a:t>
              </a:r>
              <a:endParaRPr lang="ko-KR" altLang="en-US" sz="1200" dirty="0"/>
            </a:p>
          </p:txBody>
        </p:sp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C6BA7AB2-81FF-4A47-9616-74D8EFB17C45}"/>
                </a:ext>
              </a:extLst>
            </p:cNvPr>
            <p:cNvSpPr txBox="1"/>
            <p:nvPr/>
          </p:nvSpPr>
          <p:spPr>
            <a:xfrm>
              <a:off x="1134234" y="3708214"/>
              <a:ext cx="3292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to</a:t>
              </a:r>
              <a:endParaRPr lang="ko-KR" altLang="en-US" sz="1200" dirty="0"/>
            </a:p>
          </p:txBody>
        </p:sp>
        <p:sp>
          <p:nvSpPr>
            <p:cNvPr id="186" name="TextBox 185">
              <a:extLst>
                <a:ext uri="{FF2B5EF4-FFF2-40B4-BE49-F238E27FC236}">
                  <a16:creationId xmlns:a16="http://schemas.microsoft.com/office/drawing/2014/main" id="{80AA4D85-09B8-43B7-9BC4-80D1F177A6F7}"/>
                </a:ext>
              </a:extLst>
            </p:cNvPr>
            <p:cNvSpPr txBox="1"/>
            <p:nvPr/>
          </p:nvSpPr>
          <p:spPr>
            <a:xfrm>
              <a:off x="1119443" y="4413411"/>
              <a:ext cx="3706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go</a:t>
              </a:r>
              <a:endParaRPr lang="ko-KR" altLang="en-US" sz="1200" dirty="0"/>
            </a:p>
          </p:txBody>
        </p: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510C5236-4C1A-4153-A525-6BC600AEC120}"/>
                </a:ext>
              </a:extLst>
            </p:cNvPr>
            <p:cNvSpPr txBox="1"/>
            <p:nvPr/>
          </p:nvSpPr>
          <p:spPr>
            <a:xfrm>
              <a:off x="1109293" y="5118608"/>
              <a:ext cx="3994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eat</a:t>
              </a:r>
              <a:endParaRPr lang="ko-KR" altLang="en-US" sz="1200" dirty="0"/>
            </a:p>
          </p:txBody>
        </p:sp>
        <p:sp>
          <p:nvSpPr>
            <p:cNvPr id="188" name="TextBox 187">
              <a:extLst>
                <a:ext uri="{FF2B5EF4-FFF2-40B4-BE49-F238E27FC236}">
                  <a16:creationId xmlns:a16="http://schemas.microsoft.com/office/drawing/2014/main" id="{1668DD41-72F4-46F0-A620-5B256116070A}"/>
                </a:ext>
              </a:extLst>
            </p:cNvPr>
            <p:cNvSpPr txBox="1"/>
            <p:nvPr/>
          </p:nvSpPr>
          <p:spPr>
            <a:xfrm>
              <a:off x="1076986" y="5832074"/>
              <a:ext cx="46038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EOF</a:t>
              </a:r>
              <a:endParaRPr lang="ko-KR" altLang="en-US" sz="1200" dirty="0"/>
            </a:p>
          </p:txBody>
        </p:sp>
      </p:grpSp>
      <p:grpSp>
        <p:nvGrpSpPr>
          <p:cNvPr id="195" name="그룹 194">
            <a:extLst>
              <a:ext uri="{FF2B5EF4-FFF2-40B4-BE49-F238E27FC236}">
                <a16:creationId xmlns:a16="http://schemas.microsoft.com/office/drawing/2014/main" id="{F4CAE773-1AE4-4EE2-B9D7-AFD29B0C777C}"/>
              </a:ext>
            </a:extLst>
          </p:cNvPr>
          <p:cNvGrpSpPr/>
          <p:nvPr/>
        </p:nvGrpSpPr>
        <p:grpSpPr>
          <a:xfrm>
            <a:off x="10445636" y="527815"/>
            <a:ext cx="638316" cy="5964389"/>
            <a:chOff x="979706" y="199500"/>
            <a:chExt cx="638316" cy="5964389"/>
          </a:xfrm>
        </p:grpSpPr>
        <p:sp>
          <p:nvSpPr>
            <p:cNvPr id="206" name="타원 205">
              <a:extLst>
                <a:ext uri="{FF2B5EF4-FFF2-40B4-BE49-F238E27FC236}">
                  <a16:creationId xmlns:a16="http://schemas.microsoft.com/office/drawing/2014/main" id="{E2FA0D6F-FA42-4C9B-9F76-4C70AC9DA920}"/>
                </a:ext>
              </a:extLst>
            </p:cNvPr>
            <p:cNvSpPr/>
            <p:nvPr/>
          </p:nvSpPr>
          <p:spPr>
            <a:xfrm>
              <a:off x="1105593" y="5760721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grpSp>
          <p:nvGrpSpPr>
            <p:cNvPr id="196" name="그룹 195">
              <a:extLst>
                <a:ext uri="{FF2B5EF4-FFF2-40B4-BE49-F238E27FC236}">
                  <a16:creationId xmlns:a16="http://schemas.microsoft.com/office/drawing/2014/main" id="{5AE4F81A-D2EA-43BD-AB40-C98B675205BC}"/>
                </a:ext>
              </a:extLst>
            </p:cNvPr>
            <p:cNvGrpSpPr/>
            <p:nvPr/>
          </p:nvGrpSpPr>
          <p:grpSpPr>
            <a:xfrm>
              <a:off x="1269770" y="199500"/>
              <a:ext cx="74814" cy="322813"/>
              <a:chOff x="2227811" y="1152696"/>
              <a:chExt cx="74814" cy="322813"/>
            </a:xfrm>
          </p:grpSpPr>
          <p:sp>
            <p:nvSpPr>
              <p:cNvPr id="217" name="타원 216">
                <a:extLst>
                  <a:ext uri="{FF2B5EF4-FFF2-40B4-BE49-F238E27FC236}">
                    <a16:creationId xmlns:a16="http://schemas.microsoft.com/office/drawing/2014/main" id="{54D1C286-C42F-46F0-ACE8-8B80FAAD331F}"/>
                  </a:ext>
                </a:extLst>
              </p:cNvPr>
              <p:cNvSpPr/>
              <p:nvPr/>
            </p:nvSpPr>
            <p:spPr>
              <a:xfrm>
                <a:off x="2227811" y="1400695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218" name="타원 217">
                <a:extLst>
                  <a:ext uri="{FF2B5EF4-FFF2-40B4-BE49-F238E27FC236}">
                    <a16:creationId xmlns:a16="http://schemas.microsoft.com/office/drawing/2014/main" id="{4D4267E0-A6EF-418C-921F-DE6E0B3CA6CE}"/>
                  </a:ext>
                </a:extLst>
              </p:cNvPr>
              <p:cNvSpPr/>
              <p:nvPr/>
            </p:nvSpPr>
            <p:spPr>
              <a:xfrm>
                <a:off x="2227811" y="127877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219" name="타원 218">
                <a:extLst>
                  <a:ext uri="{FF2B5EF4-FFF2-40B4-BE49-F238E27FC236}">
                    <a16:creationId xmlns:a16="http://schemas.microsoft.com/office/drawing/2014/main" id="{ECB9A5A1-F529-4FF7-AE61-707C599162FA}"/>
                  </a:ext>
                </a:extLst>
              </p:cNvPr>
              <p:cNvSpPr/>
              <p:nvPr/>
            </p:nvSpPr>
            <p:spPr>
              <a:xfrm>
                <a:off x="2227811" y="115269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</p:grpSp>
        <p:sp>
          <p:nvSpPr>
            <p:cNvPr id="198" name="타원 197">
              <a:extLst>
                <a:ext uri="{FF2B5EF4-FFF2-40B4-BE49-F238E27FC236}">
                  <a16:creationId xmlns:a16="http://schemas.microsoft.com/office/drawing/2014/main" id="{580E6430-9330-4383-B47B-C06EBE0D666C}"/>
                </a:ext>
              </a:extLst>
            </p:cNvPr>
            <p:cNvSpPr/>
            <p:nvPr/>
          </p:nvSpPr>
          <p:spPr>
            <a:xfrm>
              <a:off x="1097280" y="824342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67623C7E-9D43-4403-B65F-5EC6AA0FDA71}"/>
                </a:ext>
              </a:extLst>
            </p:cNvPr>
            <p:cNvSpPr txBox="1"/>
            <p:nvPr/>
          </p:nvSpPr>
          <p:spPr>
            <a:xfrm>
              <a:off x="979706" y="887426"/>
              <a:ext cx="6383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school</a:t>
              </a:r>
              <a:endParaRPr lang="ko-KR" altLang="en-US" sz="1200" dirty="0"/>
            </a:p>
          </p:txBody>
        </p:sp>
        <p:sp>
          <p:nvSpPr>
            <p:cNvPr id="200" name="타원 199">
              <a:extLst>
                <a:ext uri="{FF2B5EF4-FFF2-40B4-BE49-F238E27FC236}">
                  <a16:creationId xmlns:a16="http://schemas.microsoft.com/office/drawing/2014/main" id="{D7E521C8-2765-48D1-9336-73E027DFAD95}"/>
                </a:ext>
              </a:extLst>
            </p:cNvPr>
            <p:cNvSpPr/>
            <p:nvPr/>
          </p:nvSpPr>
          <p:spPr>
            <a:xfrm>
              <a:off x="1097280" y="1529539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201" name="타원 200">
              <a:extLst>
                <a:ext uri="{FF2B5EF4-FFF2-40B4-BE49-F238E27FC236}">
                  <a16:creationId xmlns:a16="http://schemas.microsoft.com/office/drawing/2014/main" id="{1403C9FB-16DF-470E-AF80-E81B3EC10FEE}"/>
                </a:ext>
              </a:extLst>
            </p:cNvPr>
            <p:cNvSpPr/>
            <p:nvPr/>
          </p:nvSpPr>
          <p:spPr>
            <a:xfrm>
              <a:off x="1097280" y="2234736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202" name="타원 201">
              <a:extLst>
                <a:ext uri="{FF2B5EF4-FFF2-40B4-BE49-F238E27FC236}">
                  <a16:creationId xmlns:a16="http://schemas.microsoft.com/office/drawing/2014/main" id="{3ACF794B-0D2D-4D5F-99AA-D912E622E217}"/>
                </a:ext>
              </a:extLst>
            </p:cNvPr>
            <p:cNvSpPr/>
            <p:nvPr/>
          </p:nvSpPr>
          <p:spPr>
            <a:xfrm>
              <a:off x="1105593" y="2939933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203" name="타원 202">
              <a:extLst>
                <a:ext uri="{FF2B5EF4-FFF2-40B4-BE49-F238E27FC236}">
                  <a16:creationId xmlns:a16="http://schemas.microsoft.com/office/drawing/2014/main" id="{BC35BAC8-EE19-43AE-A2A9-953B4AB51802}"/>
                </a:ext>
              </a:extLst>
            </p:cNvPr>
            <p:cNvSpPr/>
            <p:nvPr/>
          </p:nvSpPr>
          <p:spPr>
            <a:xfrm>
              <a:off x="1097280" y="3645130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204" name="타원 203">
              <a:extLst>
                <a:ext uri="{FF2B5EF4-FFF2-40B4-BE49-F238E27FC236}">
                  <a16:creationId xmlns:a16="http://schemas.microsoft.com/office/drawing/2014/main" id="{CCC36730-8A41-454D-B11E-B71C2DF4694D}"/>
                </a:ext>
              </a:extLst>
            </p:cNvPr>
            <p:cNvSpPr/>
            <p:nvPr/>
          </p:nvSpPr>
          <p:spPr>
            <a:xfrm>
              <a:off x="1105593" y="4350327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205" name="타원 204">
              <a:extLst>
                <a:ext uri="{FF2B5EF4-FFF2-40B4-BE49-F238E27FC236}">
                  <a16:creationId xmlns:a16="http://schemas.microsoft.com/office/drawing/2014/main" id="{C77ADC1A-3EBE-4FD1-ACB0-FDFD529E6148}"/>
                </a:ext>
              </a:extLst>
            </p:cNvPr>
            <p:cNvSpPr/>
            <p:nvPr/>
          </p:nvSpPr>
          <p:spPr>
            <a:xfrm>
              <a:off x="1105593" y="5055524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207" name="TextBox 206">
              <a:extLst>
                <a:ext uri="{FF2B5EF4-FFF2-40B4-BE49-F238E27FC236}">
                  <a16:creationId xmlns:a16="http://schemas.microsoft.com/office/drawing/2014/main" id="{400642B6-B2CA-46CA-9FA0-30CE0C865D7C}"/>
                </a:ext>
              </a:extLst>
            </p:cNvPr>
            <p:cNvSpPr txBox="1"/>
            <p:nvPr/>
          </p:nvSpPr>
          <p:spPr>
            <a:xfrm>
              <a:off x="1185692" y="1592623"/>
              <a:ext cx="2263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I</a:t>
              </a:r>
              <a:endParaRPr lang="ko-KR" altLang="en-US" sz="1200" dirty="0"/>
            </a:p>
          </p:txBody>
        </p:sp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2CA7F244-D9AF-400C-81DA-C5BFB1DA5CB1}"/>
                </a:ext>
              </a:extLst>
            </p:cNvPr>
            <p:cNvSpPr txBox="1"/>
            <p:nvPr/>
          </p:nvSpPr>
          <p:spPr>
            <a:xfrm>
              <a:off x="1062741" y="2297820"/>
              <a:ext cx="4722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love</a:t>
              </a:r>
              <a:endParaRPr lang="ko-KR" altLang="en-US" sz="1200" dirty="0"/>
            </a:p>
          </p:txBody>
        </p:sp>
        <p:sp>
          <p:nvSpPr>
            <p:cNvPr id="209" name="TextBox 208">
              <a:extLst>
                <a:ext uri="{FF2B5EF4-FFF2-40B4-BE49-F238E27FC236}">
                  <a16:creationId xmlns:a16="http://schemas.microsoft.com/office/drawing/2014/main" id="{E170E539-7976-4B37-AF61-D0FBCCFD234B}"/>
                </a:ext>
              </a:extLst>
            </p:cNvPr>
            <p:cNvSpPr txBox="1"/>
            <p:nvPr/>
          </p:nvSpPr>
          <p:spPr>
            <a:xfrm>
              <a:off x="1077905" y="3003017"/>
              <a:ext cx="4419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you</a:t>
              </a:r>
              <a:endParaRPr lang="ko-KR" altLang="en-US" sz="1200" dirty="0"/>
            </a:p>
          </p:txBody>
        </p:sp>
        <p:sp>
          <p:nvSpPr>
            <p:cNvPr id="210" name="TextBox 209">
              <a:extLst>
                <a:ext uri="{FF2B5EF4-FFF2-40B4-BE49-F238E27FC236}">
                  <a16:creationId xmlns:a16="http://schemas.microsoft.com/office/drawing/2014/main" id="{09B3B9EA-08D4-4A3F-8F04-94007EC6CBB3}"/>
                </a:ext>
              </a:extLst>
            </p:cNvPr>
            <p:cNvSpPr txBox="1"/>
            <p:nvPr/>
          </p:nvSpPr>
          <p:spPr>
            <a:xfrm>
              <a:off x="1134234" y="3708214"/>
              <a:ext cx="3292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to</a:t>
              </a:r>
              <a:endParaRPr lang="ko-KR" altLang="en-US" sz="1200" dirty="0"/>
            </a:p>
          </p:txBody>
        </p: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DA78AA9F-EEF6-4A80-BA87-FE177429A7D2}"/>
                </a:ext>
              </a:extLst>
            </p:cNvPr>
            <p:cNvSpPr txBox="1"/>
            <p:nvPr/>
          </p:nvSpPr>
          <p:spPr>
            <a:xfrm>
              <a:off x="1119443" y="4413411"/>
              <a:ext cx="3706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go</a:t>
              </a:r>
              <a:endParaRPr lang="ko-KR" altLang="en-US" sz="1200" dirty="0"/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2D4B8781-F619-4FEE-97FF-F2807523F537}"/>
                </a:ext>
              </a:extLst>
            </p:cNvPr>
            <p:cNvSpPr txBox="1"/>
            <p:nvPr/>
          </p:nvSpPr>
          <p:spPr>
            <a:xfrm>
              <a:off x="1109293" y="5118608"/>
              <a:ext cx="3994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eat</a:t>
              </a:r>
              <a:endParaRPr lang="ko-KR" altLang="en-US" sz="1200" dirty="0"/>
            </a:p>
          </p:txBody>
        </p:sp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id="{1FC75927-F5E3-40A9-8112-B1FB48DB6E70}"/>
                </a:ext>
              </a:extLst>
            </p:cNvPr>
            <p:cNvSpPr txBox="1"/>
            <p:nvPr/>
          </p:nvSpPr>
          <p:spPr>
            <a:xfrm>
              <a:off x="1076986" y="5832074"/>
              <a:ext cx="46038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EOF</a:t>
              </a:r>
              <a:endParaRPr lang="ko-KR" altLang="en-US" sz="1200" dirty="0"/>
            </a:p>
          </p:txBody>
        </p:sp>
      </p:grpSp>
      <p:cxnSp>
        <p:nvCxnSpPr>
          <p:cNvPr id="221" name="직선 화살표 연결선 220">
            <a:extLst>
              <a:ext uri="{FF2B5EF4-FFF2-40B4-BE49-F238E27FC236}">
                <a16:creationId xmlns:a16="http://schemas.microsoft.com/office/drawing/2014/main" id="{8A5E0A72-F6E0-41BC-8718-4CD0D52FB092}"/>
              </a:ext>
            </a:extLst>
          </p:cNvPr>
          <p:cNvCxnSpPr>
            <a:cxnSpLocks/>
            <a:stCxn id="41" idx="6"/>
            <a:endCxn id="26" idx="2"/>
          </p:cNvCxnSpPr>
          <p:nvPr/>
        </p:nvCxnSpPr>
        <p:spPr>
          <a:xfrm flipV="1">
            <a:off x="755081" y="2062207"/>
            <a:ext cx="570806" cy="1760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5" name="직선 화살표 연결선 224">
            <a:extLst>
              <a:ext uri="{FF2B5EF4-FFF2-40B4-BE49-F238E27FC236}">
                <a16:creationId xmlns:a16="http://schemas.microsoft.com/office/drawing/2014/main" id="{9031589E-2E2B-4C84-8E5C-8E8BC978F216}"/>
              </a:ext>
            </a:extLst>
          </p:cNvPr>
          <p:cNvCxnSpPr>
            <a:cxnSpLocks/>
            <a:stCxn id="26" idx="6"/>
            <a:endCxn id="51" idx="2"/>
          </p:cNvCxnSpPr>
          <p:nvPr/>
        </p:nvCxnSpPr>
        <p:spPr>
          <a:xfrm>
            <a:off x="1729055" y="2062207"/>
            <a:ext cx="849659" cy="7024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7" name="직선 화살표 연결선 236">
            <a:extLst>
              <a:ext uri="{FF2B5EF4-FFF2-40B4-BE49-F238E27FC236}">
                <a16:creationId xmlns:a16="http://schemas.microsoft.com/office/drawing/2014/main" id="{C0576CD6-9236-43C7-A4B4-504BE403231E}"/>
              </a:ext>
            </a:extLst>
          </p:cNvPr>
          <p:cNvCxnSpPr>
            <a:cxnSpLocks/>
            <a:stCxn id="51" idx="6"/>
            <a:endCxn id="78" idx="2"/>
          </p:cNvCxnSpPr>
          <p:nvPr/>
        </p:nvCxnSpPr>
        <p:spPr>
          <a:xfrm>
            <a:off x="2981882" y="2764636"/>
            <a:ext cx="869032" cy="14103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0" name="직선 화살표 연결선 239">
            <a:extLst>
              <a:ext uri="{FF2B5EF4-FFF2-40B4-BE49-F238E27FC236}">
                <a16:creationId xmlns:a16="http://schemas.microsoft.com/office/drawing/2014/main" id="{82552419-05F5-4F66-A19C-81CC4FD96A60}"/>
              </a:ext>
            </a:extLst>
          </p:cNvPr>
          <p:cNvCxnSpPr>
            <a:cxnSpLocks/>
            <a:stCxn id="78" idx="6"/>
            <a:endCxn id="104" idx="2"/>
          </p:cNvCxnSpPr>
          <p:nvPr/>
        </p:nvCxnSpPr>
        <p:spPr>
          <a:xfrm>
            <a:off x="4254082" y="4175029"/>
            <a:ext cx="911883" cy="7134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4" name="직선 화살표 연결선 243">
            <a:extLst>
              <a:ext uri="{FF2B5EF4-FFF2-40B4-BE49-F238E27FC236}">
                <a16:creationId xmlns:a16="http://schemas.microsoft.com/office/drawing/2014/main" id="{3B96E093-9EFE-4481-BCFB-7E2933BE9F0D}"/>
              </a:ext>
            </a:extLst>
          </p:cNvPr>
          <p:cNvCxnSpPr>
            <a:cxnSpLocks/>
            <a:stCxn id="104" idx="6"/>
            <a:endCxn id="128" idx="2"/>
          </p:cNvCxnSpPr>
          <p:nvPr/>
        </p:nvCxnSpPr>
        <p:spPr>
          <a:xfrm flipV="1">
            <a:off x="5569133" y="4187409"/>
            <a:ext cx="936019" cy="7010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7" name="직선 화살표 연결선 246">
            <a:extLst>
              <a:ext uri="{FF2B5EF4-FFF2-40B4-BE49-F238E27FC236}">
                <a16:creationId xmlns:a16="http://schemas.microsoft.com/office/drawing/2014/main" id="{7CA8A70C-CFCA-4DB7-8504-E1D8E9A2FC42}"/>
              </a:ext>
            </a:extLst>
          </p:cNvPr>
          <p:cNvCxnSpPr>
            <a:cxnSpLocks/>
            <a:stCxn id="128" idx="6"/>
            <a:endCxn id="148" idx="2"/>
          </p:cNvCxnSpPr>
          <p:nvPr/>
        </p:nvCxnSpPr>
        <p:spPr>
          <a:xfrm flipV="1">
            <a:off x="6908320" y="1354241"/>
            <a:ext cx="926471" cy="28331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3" name="직선 화살표 연결선 252">
            <a:extLst>
              <a:ext uri="{FF2B5EF4-FFF2-40B4-BE49-F238E27FC236}">
                <a16:creationId xmlns:a16="http://schemas.microsoft.com/office/drawing/2014/main" id="{B930FC5E-7B50-4807-BDA5-D891F44816C9}"/>
              </a:ext>
            </a:extLst>
          </p:cNvPr>
          <p:cNvCxnSpPr>
            <a:cxnSpLocks/>
            <a:stCxn id="148" idx="6"/>
            <a:endCxn id="181" idx="2"/>
          </p:cNvCxnSpPr>
          <p:nvPr/>
        </p:nvCxnSpPr>
        <p:spPr>
          <a:xfrm>
            <a:off x="8237959" y="1354241"/>
            <a:ext cx="959668" cy="49363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8" name="직선 화살표 연결선 257">
            <a:extLst>
              <a:ext uri="{FF2B5EF4-FFF2-40B4-BE49-F238E27FC236}">
                <a16:creationId xmlns:a16="http://schemas.microsoft.com/office/drawing/2014/main" id="{8C212A71-6B20-4ADF-A624-892814FBC956}"/>
              </a:ext>
            </a:extLst>
          </p:cNvPr>
          <p:cNvCxnSpPr>
            <a:cxnSpLocks/>
            <a:stCxn id="41" idx="6"/>
            <a:endCxn id="27" idx="2"/>
          </p:cNvCxnSpPr>
          <p:nvPr/>
        </p:nvCxnSpPr>
        <p:spPr>
          <a:xfrm flipV="1">
            <a:off x="755081" y="2767404"/>
            <a:ext cx="570806" cy="10550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직선 화살표 연결선 262">
            <a:extLst>
              <a:ext uri="{FF2B5EF4-FFF2-40B4-BE49-F238E27FC236}">
                <a16:creationId xmlns:a16="http://schemas.microsoft.com/office/drawing/2014/main" id="{41B444B3-E7C8-4131-ACC0-69320F3AFC68}"/>
              </a:ext>
            </a:extLst>
          </p:cNvPr>
          <p:cNvCxnSpPr>
            <a:cxnSpLocks/>
            <a:stCxn id="27" idx="6"/>
            <a:endCxn id="53" idx="2"/>
          </p:cNvCxnSpPr>
          <p:nvPr/>
        </p:nvCxnSpPr>
        <p:spPr>
          <a:xfrm>
            <a:off x="1729055" y="2767404"/>
            <a:ext cx="849659" cy="14076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직선 화살표 연결선 265">
            <a:extLst>
              <a:ext uri="{FF2B5EF4-FFF2-40B4-BE49-F238E27FC236}">
                <a16:creationId xmlns:a16="http://schemas.microsoft.com/office/drawing/2014/main" id="{4DF0FAD6-18D1-4058-A166-EFEC8D738909}"/>
              </a:ext>
            </a:extLst>
          </p:cNvPr>
          <p:cNvCxnSpPr>
            <a:cxnSpLocks/>
            <a:stCxn id="53" idx="6"/>
            <a:endCxn id="79" idx="2"/>
          </p:cNvCxnSpPr>
          <p:nvPr/>
        </p:nvCxnSpPr>
        <p:spPr>
          <a:xfrm>
            <a:off x="2981882" y="4175030"/>
            <a:ext cx="877345" cy="7051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직선 화살표 연결선 269">
            <a:extLst>
              <a:ext uri="{FF2B5EF4-FFF2-40B4-BE49-F238E27FC236}">
                <a16:creationId xmlns:a16="http://schemas.microsoft.com/office/drawing/2014/main" id="{1DF9C285-A626-4169-82E7-EFD5A15B76CA}"/>
              </a:ext>
            </a:extLst>
          </p:cNvPr>
          <p:cNvCxnSpPr>
            <a:cxnSpLocks/>
            <a:stCxn id="79" idx="6"/>
            <a:endCxn id="103" idx="2"/>
          </p:cNvCxnSpPr>
          <p:nvPr/>
        </p:nvCxnSpPr>
        <p:spPr>
          <a:xfrm flipV="1">
            <a:off x="4262395" y="4183298"/>
            <a:ext cx="895257" cy="6969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직선 화살표 연결선 272">
            <a:extLst>
              <a:ext uri="{FF2B5EF4-FFF2-40B4-BE49-F238E27FC236}">
                <a16:creationId xmlns:a16="http://schemas.microsoft.com/office/drawing/2014/main" id="{2224C2EB-F355-4067-8200-2D2152C83277}"/>
              </a:ext>
            </a:extLst>
          </p:cNvPr>
          <p:cNvCxnSpPr>
            <a:cxnSpLocks/>
            <a:stCxn id="103" idx="6"/>
            <a:endCxn id="123" idx="2"/>
          </p:cNvCxnSpPr>
          <p:nvPr/>
        </p:nvCxnSpPr>
        <p:spPr>
          <a:xfrm flipV="1">
            <a:off x="5560820" y="1366621"/>
            <a:ext cx="944332" cy="28166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직선 화살표 연결선 276">
            <a:extLst>
              <a:ext uri="{FF2B5EF4-FFF2-40B4-BE49-F238E27FC236}">
                <a16:creationId xmlns:a16="http://schemas.microsoft.com/office/drawing/2014/main" id="{B1F04600-A700-4F1B-B102-FDFD22A9BEB0}"/>
              </a:ext>
            </a:extLst>
          </p:cNvPr>
          <p:cNvCxnSpPr>
            <a:cxnSpLocks/>
            <a:stCxn id="26" idx="6"/>
            <a:endCxn id="54" idx="2"/>
          </p:cNvCxnSpPr>
          <p:nvPr/>
        </p:nvCxnSpPr>
        <p:spPr>
          <a:xfrm>
            <a:off x="1729055" y="2062207"/>
            <a:ext cx="857972" cy="28180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82" name="직선 화살표 연결선 281">
            <a:extLst>
              <a:ext uri="{FF2B5EF4-FFF2-40B4-BE49-F238E27FC236}">
                <a16:creationId xmlns:a16="http://schemas.microsoft.com/office/drawing/2014/main" id="{C28C7654-DAEF-4563-A680-C1C5E54417BD}"/>
              </a:ext>
            </a:extLst>
          </p:cNvPr>
          <p:cNvCxnSpPr>
            <a:cxnSpLocks/>
            <a:stCxn id="54" idx="6"/>
            <a:endCxn id="78" idx="2"/>
          </p:cNvCxnSpPr>
          <p:nvPr/>
        </p:nvCxnSpPr>
        <p:spPr>
          <a:xfrm flipV="1">
            <a:off x="2990195" y="4175029"/>
            <a:ext cx="860719" cy="7051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85" name="직선 화살표 연결선 284">
            <a:extLst>
              <a:ext uri="{FF2B5EF4-FFF2-40B4-BE49-F238E27FC236}">
                <a16:creationId xmlns:a16="http://schemas.microsoft.com/office/drawing/2014/main" id="{6CF0E8E6-CFA6-4B62-B4C7-684AC225B1E4}"/>
              </a:ext>
            </a:extLst>
          </p:cNvPr>
          <p:cNvCxnSpPr>
            <a:cxnSpLocks/>
            <a:stCxn id="78" idx="6"/>
            <a:endCxn id="101" idx="2"/>
          </p:cNvCxnSpPr>
          <p:nvPr/>
        </p:nvCxnSpPr>
        <p:spPr>
          <a:xfrm flipV="1">
            <a:off x="4254082" y="2772904"/>
            <a:ext cx="903570" cy="14021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89" name="직선 화살표 연결선 288">
            <a:extLst>
              <a:ext uri="{FF2B5EF4-FFF2-40B4-BE49-F238E27FC236}">
                <a16:creationId xmlns:a16="http://schemas.microsoft.com/office/drawing/2014/main" id="{5A54F879-3B43-4A42-AB66-8EA13E4E5991}"/>
              </a:ext>
            </a:extLst>
          </p:cNvPr>
          <p:cNvCxnSpPr>
            <a:cxnSpLocks/>
            <a:stCxn id="101" idx="6"/>
            <a:endCxn id="123" idx="2"/>
          </p:cNvCxnSpPr>
          <p:nvPr/>
        </p:nvCxnSpPr>
        <p:spPr>
          <a:xfrm flipV="1">
            <a:off x="5560820" y="1366621"/>
            <a:ext cx="944332" cy="14062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92" name="직선 화살표 연결선 291">
            <a:extLst>
              <a:ext uri="{FF2B5EF4-FFF2-40B4-BE49-F238E27FC236}">
                <a16:creationId xmlns:a16="http://schemas.microsoft.com/office/drawing/2014/main" id="{323E5D09-BB94-4CDE-9979-E6B0655A0413}"/>
              </a:ext>
            </a:extLst>
          </p:cNvPr>
          <p:cNvCxnSpPr>
            <a:cxnSpLocks/>
            <a:stCxn id="123" idx="6"/>
            <a:endCxn id="156" idx="2"/>
          </p:cNvCxnSpPr>
          <p:nvPr/>
        </p:nvCxnSpPr>
        <p:spPr>
          <a:xfrm>
            <a:off x="6908320" y="1366621"/>
            <a:ext cx="934784" cy="49239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6" name="직선 화살표 연결선 295">
            <a:extLst>
              <a:ext uri="{FF2B5EF4-FFF2-40B4-BE49-F238E27FC236}">
                <a16:creationId xmlns:a16="http://schemas.microsoft.com/office/drawing/2014/main" id="{ABAADC6D-C2EF-4BA7-BCF6-E701D46B8120}"/>
              </a:ext>
            </a:extLst>
          </p:cNvPr>
          <p:cNvCxnSpPr>
            <a:cxnSpLocks/>
            <a:stCxn id="41" idx="6"/>
            <a:endCxn id="28" idx="2"/>
          </p:cNvCxnSpPr>
          <p:nvPr/>
        </p:nvCxnSpPr>
        <p:spPr>
          <a:xfrm flipV="1">
            <a:off x="755081" y="3472601"/>
            <a:ext cx="579119" cy="3498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00" name="직선 화살표 연결선 299">
            <a:extLst>
              <a:ext uri="{FF2B5EF4-FFF2-40B4-BE49-F238E27FC236}">
                <a16:creationId xmlns:a16="http://schemas.microsoft.com/office/drawing/2014/main" id="{7E7D36A6-EA29-4D97-901D-8618BCC26766}"/>
              </a:ext>
            </a:extLst>
          </p:cNvPr>
          <p:cNvCxnSpPr>
            <a:cxnSpLocks/>
            <a:stCxn id="41" idx="6"/>
            <a:endCxn id="29" idx="2"/>
          </p:cNvCxnSpPr>
          <p:nvPr/>
        </p:nvCxnSpPr>
        <p:spPr>
          <a:xfrm>
            <a:off x="755081" y="3822432"/>
            <a:ext cx="570806" cy="3553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3" name="직선 화살표 연결선 302">
            <a:extLst>
              <a:ext uri="{FF2B5EF4-FFF2-40B4-BE49-F238E27FC236}">
                <a16:creationId xmlns:a16="http://schemas.microsoft.com/office/drawing/2014/main" id="{962AE838-B8B3-41AF-BC82-AFCD5B71C23E}"/>
              </a:ext>
            </a:extLst>
          </p:cNvPr>
          <p:cNvCxnSpPr>
            <a:cxnSpLocks/>
            <a:stCxn id="29" idx="6"/>
            <a:endCxn id="54" idx="2"/>
          </p:cNvCxnSpPr>
          <p:nvPr/>
        </p:nvCxnSpPr>
        <p:spPr>
          <a:xfrm>
            <a:off x="1729055" y="4177798"/>
            <a:ext cx="857972" cy="7024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6" name="직선 화살표 연결선 305">
            <a:extLst>
              <a:ext uri="{FF2B5EF4-FFF2-40B4-BE49-F238E27FC236}">
                <a16:creationId xmlns:a16="http://schemas.microsoft.com/office/drawing/2014/main" id="{08F808D9-EF1F-4CCD-A7F6-3FFB84DD1001}"/>
              </a:ext>
            </a:extLst>
          </p:cNvPr>
          <p:cNvCxnSpPr>
            <a:cxnSpLocks/>
            <a:stCxn id="54" idx="7"/>
            <a:endCxn id="78" idx="3"/>
          </p:cNvCxnSpPr>
          <p:nvPr/>
        </p:nvCxnSpPr>
        <p:spPr>
          <a:xfrm flipV="1">
            <a:off x="2931152" y="4317570"/>
            <a:ext cx="978805" cy="4201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9" name="직선 화살표 연결선 308">
            <a:extLst>
              <a:ext uri="{FF2B5EF4-FFF2-40B4-BE49-F238E27FC236}">
                <a16:creationId xmlns:a16="http://schemas.microsoft.com/office/drawing/2014/main" id="{C9768F03-49B2-402D-BA68-6F4562DAEE9F}"/>
              </a:ext>
            </a:extLst>
          </p:cNvPr>
          <p:cNvCxnSpPr>
            <a:cxnSpLocks/>
            <a:stCxn id="78" idx="6"/>
            <a:endCxn id="98" idx="2"/>
          </p:cNvCxnSpPr>
          <p:nvPr/>
        </p:nvCxnSpPr>
        <p:spPr>
          <a:xfrm flipV="1">
            <a:off x="4254082" y="1362510"/>
            <a:ext cx="903570" cy="28125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2" name="직선 화살표 연결선 311">
            <a:extLst>
              <a:ext uri="{FF2B5EF4-FFF2-40B4-BE49-F238E27FC236}">
                <a16:creationId xmlns:a16="http://schemas.microsoft.com/office/drawing/2014/main" id="{60BAFDC0-3BAC-43C5-B727-A65358876CCE}"/>
              </a:ext>
            </a:extLst>
          </p:cNvPr>
          <p:cNvCxnSpPr>
            <a:cxnSpLocks/>
            <a:stCxn id="98" idx="6"/>
            <a:endCxn id="125" idx="2"/>
          </p:cNvCxnSpPr>
          <p:nvPr/>
        </p:nvCxnSpPr>
        <p:spPr>
          <a:xfrm>
            <a:off x="5560820" y="1362510"/>
            <a:ext cx="944332" cy="7093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5" name="직선 화살표 연결선 314">
            <a:extLst>
              <a:ext uri="{FF2B5EF4-FFF2-40B4-BE49-F238E27FC236}">
                <a16:creationId xmlns:a16="http://schemas.microsoft.com/office/drawing/2014/main" id="{0608AB37-7C56-4CC8-B47C-0EA164CA2004}"/>
              </a:ext>
            </a:extLst>
          </p:cNvPr>
          <p:cNvCxnSpPr>
            <a:cxnSpLocks/>
            <a:stCxn id="125" idx="6"/>
            <a:endCxn id="151" idx="2"/>
          </p:cNvCxnSpPr>
          <p:nvPr/>
        </p:nvCxnSpPr>
        <p:spPr>
          <a:xfrm>
            <a:off x="6908320" y="2071818"/>
            <a:ext cx="926471" cy="6928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9" name="직선 화살표 연결선 318">
            <a:extLst>
              <a:ext uri="{FF2B5EF4-FFF2-40B4-BE49-F238E27FC236}">
                <a16:creationId xmlns:a16="http://schemas.microsoft.com/office/drawing/2014/main" id="{859BCF62-7B3A-4DEE-97E7-2DDA44A38DDF}"/>
              </a:ext>
            </a:extLst>
          </p:cNvPr>
          <p:cNvCxnSpPr>
            <a:cxnSpLocks/>
            <a:stCxn id="151" idx="6"/>
            <a:endCxn id="181" idx="2"/>
          </p:cNvCxnSpPr>
          <p:nvPr/>
        </p:nvCxnSpPr>
        <p:spPr>
          <a:xfrm>
            <a:off x="8237959" y="2764635"/>
            <a:ext cx="959668" cy="35259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8" name="직선 화살표 연결선 327">
            <a:extLst>
              <a:ext uri="{FF2B5EF4-FFF2-40B4-BE49-F238E27FC236}">
                <a16:creationId xmlns:a16="http://schemas.microsoft.com/office/drawing/2014/main" id="{38C8C8B5-0F6C-4198-841A-78AA70E89738}"/>
              </a:ext>
            </a:extLst>
          </p:cNvPr>
          <p:cNvCxnSpPr>
            <a:cxnSpLocks/>
            <a:stCxn id="123" idx="6"/>
            <a:endCxn id="150" idx="2"/>
          </p:cNvCxnSpPr>
          <p:nvPr/>
        </p:nvCxnSpPr>
        <p:spPr>
          <a:xfrm>
            <a:off x="6908320" y="1366621"/>
            <a:ext cx="926471" cy="6928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4" name="직선 화살표 연결선 333">
            <a:extLst>
              <a:ext uri="{FF2B5EF4-FFF2-40B4-BE49-F238E27FC236}">
                <a16:creationId xmlns:a16="http://schemas.microsoft.com/office/drawing/2014/main" id="{98ED010C-1E20-47C3-86DE-F627B4F4B179}"/>
              </a:ext>
            </a:extLst>
          </p:cNvPr>
          <p:cNvCxnSpPr>
            <a:cxnSpLocks/>
            <a:stCxn id="151" idx="6"/>
            <a:endCxn id="178" idx="2"/>
          </p:cNvCxnSpPr>
          <p:nvPr/>
        </p:nvCxnSpPr>
        <p:spPr>
          <a:xfrm>
            <a:off x="8237959" y="2764635"/>
            <a:ext cx="951355" cy="14103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7" name="직선 화살표 연결선 336">
            <a:extLst>
              <a:ext uri="{FF2B5EF4-FFF2-40B4-BE49-F238E27FC236}">
                <a16:creationId xmlns:a16="http://schemas.microsoft.com/office/drawing/2014/main" id="{7043F77E-2215-45DE-A67D-1D6F49418E59}"/>
              </a:ext>
            </a:extLst>
          </p:cNvPr>
          <p:cNvCxnSpPr>
            <a:cxnSpLocks/>
            <a:stCxn id="178" idx="6"/>
            <a:endCxn id="206" idx="2"/>
          </p:cNvCxnSpPr>
          <p:nvPr/>
        </p:nvCxnSpPr>
        <p:spPr>
          <a:xfrm>
            <a:off x="9592482" y="4175029"/>
            <a:ext cx="979041" cy="21155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2" name="직선 연결선 341">
            <a:extLst>
              <a:ext uri="{FF2B5EF4-FFF2-40B4-BE49-F238E27FC236}">
                <a16:creationId xmlns:a16="http://schemas.microsoft.com/office/drawing/2014/main" id="{DF8D0FA1-E26F-4006-BC03-3B4DEDEE672C}"/>
              </a:ext>
            </a:extLst>
          </p:cNvPr>
          <p:cNvCxnSpPr>
            <a:cxnSpLocks/>
          </p:cNvCxnSpPr>
          <p:nvPr/>
        </p:nvCxnSpPr>
        <p:spPr>
          <a:xfrm>
            <a:off x="448954" y="5936548"/>
            <a:ext cx="11168063" cy="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21155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8109" y="0"/>
            <a:ext cx="9055782" cy="6858000"/>
          </a:xfrm>
          <a:prstGeom prst="rect">
            <a:avLst/>
          </a:prstGeom>
        </p:spPr>
      </p:pic>
      <p:sp>
        <p:nvSpPr>
          <p:cNvPr id="8" name="오른쪽 화살표[R] 7"/>
          <p:cNvSpPr/>
          <p:nvPr/>
        </p:nvSpPr>
        <p:spPr>
          <a:xfrm rot="18972629">
            <a:off x="4130127" y="3523202"/>
            <a:ext cx="2096862" cy="464134"/>
          </a:xfrm>
          <a:prstGeom prst="rightArrow">
            <a:avLst/>
          </a:prstGeom>
          <a:solidFill>
            <a:srgbClr val="C00000">
              <a:alpha val="60000"/>
            </a:srgb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4752800" y="3570603"/>
            <a:ext cx="851515" cy="369332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kumimoji="1" lang="en-US" altLang="ko-KR" b="1"/>
              <a:t>Linear</a:t>
            </a:r>
            <a:endParaRPr kumimoji="1"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4759594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58E6373-46EF-4773-9DAD-06A5623B1FAB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41125" y="377129"/>
            <a:ext cx="6167606" cy="496328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CB0E3F7-9B0E-4F02-B132-25C5294EABFF}"/>
              </a:ext>
            </a:extLst>
          </p:cNvPr>
          <p:cNvSpPr txBox="1"/>
          <p:nvPr/>
        </p:nvSpPr>
        <p:spPr>
          <a:xfrm>
            <a:off x="2111433" y="4454467"/>
            <a:ext cx="33708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 love to go to school.</a:t>
            </a:r>
            <a:endParaRPr lang="ko-KR" alt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E5E39596-94B7-4652-89F8-45B68C515624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2111433" y="3118366"/>
            <a:ext cx="6084918" cy="147026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416B7E4-AA59-4097-B5BA-D7E122456EC6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5355475" y="3118366"/>
            <a:ext cx="2840876" cy="147026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43C05EFE-5C0B-4F7B-98E2-CF30E5F22448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2514600" y="3118366"/>
            <a:ext cx="5681751" cy="147026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428CE5D-D5C9-4E5C-BB39-94590E4B2B10}"/>
              </a:ext>
            </a:extLst>
          </p:cNvPr>
          <p:cNvSpPr txBox="1"/>
          <p:nvPr/>
        </p:nvSpPr>
        <p:spPr>
          <a:xfrm>
            <a:off x="8196351" y="2933700"/>
            <a:ext cx="266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 </a:t>
            </a:r>
            <a:endParaRPr lang="ko-KR" altLang="en-US" dirty="0"/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80DA8E9B-4C69-44FA-A4CF-4D71626E2D66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2908300" y="3118366"/>
            <a:ext cx="5288051" cy="147026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B104C490-24D7-4777-9379-85F217963905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3263900" y="3118366"/>
            <a:ext cx="4932451" cy="147026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7C855D1F-4CE4-496A-9788-80F1D7F7256D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3598333" y="3118366"/>
            <a:ext cx="4598018" cy="147026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0064C1FC-7E32-44DE-98EA-382AD78E6C88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4034367" y="3118366"/>
            <a:ext cx="4161984" cy="147026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47583F0C-49F1-4F1D-BD29-ADE8BBC90085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4464588" y="3118366"/>
            <a:ext cx="3731763" cy="147026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8C1AB03A-39EF-4D15-BCCB-A0D418FB0A6D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4902200" y="3118366"/>
            <a:ext cx="3294151" cy="147026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E47EC038-98D4-4EF1-B57D-C87DA79DFF69}"/>
              </a:ext>
            </a:extLst>
          </p:cNvPr>
          <p:cNvCxnSpPr>
            <a:cxnSpLocks/>
            <a:stCxn id="6" idx="3"/>
            <a:endCxn id="15" idx="1"/>
          </p:cNvCxnSpPr>
          <p:nvPr/>
        </p:nvCxnSpPr>
        <p:spPr>
          <a:xfrm flipV="1">
            <a:off x="5482244" y="3118366"/>
            <a:ext cx="2714107" cy="1597711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26924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D725ABF-4130-4EA6-ADEE-0A771A216DC9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64622" y="0"/>
            <a:ext cx="116627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46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F816F2B-A982-4411-A631-85A158008708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909509"/>
            <a:ext cx="12192000" cy="3038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1231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97A00CE3-6578-45E3-A2A2-C9DA1890DE87}"/>
              </a:ext>
            </a:extLst>
          </p:cNvPr>
          <p:cNvGrpSpPr/>
          <p:nvPr/>
        </p:nvGrpSpPr>
        <p:grpSpPr>
          <a:xfrm>
            <a:off x="0" y="303100"/>
            <a:ext cx="12192000" cy="2585881"/>
            <a:chOff x="0" y="303100"/>
            <a:chExt cx="12192000" cy="2585881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C9B8EC07-E06B-4D4E-AE19-618B33588D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t="1" b="61221"/>
            <a:stretch/>
          </p:blipFill>
          <p:spPr>
            <a:xfrm>
              <a:off x="0" y="303100"/>
              <a:ext cx="12192000" cy="1326196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413E978E-8268-4AA1-A1DB-66F02BD83D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t="63166"/>
            <a:stretch/>
          </p:blipFill>
          <p:spPr>
            <a:xfrm>
              <a:off x="0" y="1629283"/>
              <a:ext cx="12192000" cy="12596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288259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3F9D9B5-34E5-4685-9148-BC1668D93B33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933588"/>
            <a:ext cx="12192000" cy="2990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2219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7A3402E-02D9-4F0C-B23E-673D24D57812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2650580"/>
            <a:ext cx="12192000" cy="1556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8180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93A831A6-4651-9E45-B949-1638B6EBE295}"/>
                  </a:ext>
                </a:extLst>
              </p:cNvPr>
              <p:cNvSpPr/>
              <p:nvPr/>
            </p:nvSpPr>
            <p:spPr>
              <a:xfrm>
                <a:off x="2228459" y="3556785"/>
                <a:ext cx="639204" cy="122362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/>
              </a:p>
            </p:txBody>
          </p:sp>
        </mc:Choice>
        <mc:Fallback xmlns="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93A831A6-4651-9E45-B949-1638B6EBE2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8459" y="3556785"/>
                <a:ext cx="639204" cy="1223620"/>
              </a:xfrm>
              <a:prstGeom prst="rect">
                <a:avLst/>
              </a:prstGeom>
              <a:blipFill>
                <a:blip r:embed="rId3"/>
                <a:stretch>
                  <a:fillRect l="-2264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타원 5">
                <a:extLst>
                  <a:ext uri="{FF2B5EF4-FFF2-40B4-BE49-F238E27FC236}">
                    <a16:creationId xmlns:a16="http://schemas.microsoft.com/office/drawing/2014/main" id="{2A774322-C4C0-7343-A173-81577A0A50E8}"/>
                  </a:ext>
                </a:extLst>
              </p:cNvPr>
              <p:cNvSpPr/>
              <p:nvPr/>
            </p:nvSpPr>
            <p:spPr>
              <a:xfrm>
                <a:off x="2228459" y="5166176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6" name="타원 5">
                <a:extLst>
                  <a:ext uri="{FF2B5EF4-FFF2-40B4-BE49-F238E27FC236}">
                    <a16:creationId xmlns:a16="http://schemas.microsoft.com/office/drawing/2014/main" id="{2A774322-C4C0-7343-A173-81577A0A50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8459" y="5166176"/>
                <a:ext cx="639204" cy="639204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5CE01FA6-016D-7D4C-B29A-30D4427E8494}"/>
              </a:ext>
            </a:extLst>
          </p:cNvPr>
          <p:cNvCxnSpPr>
            <a:cxnSpLocks/>
            <a:stCxn id="6" idx="0"/>
            <a:endCxn id="4" idx="2"/>
          </p:cNvCxnSpPr>
          <p:nvPr/>
        </p:nvCxnSpPr>
        <p:spPr>
          <a:xfrm flipV="1">
            <a:off x="2548061" y="4780405"/>
            <a:ext cx="0" cy="3857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18C3FD2-DD05-B649-909C-27167E6D3F6C}"/>
                  </a:ext>
                </a:extLst>
              </p:cNvPr>
              <p:cNvSpPr txBox="1"/>
              <p:nvPr/>
            </p:nvSpPr>
            <p:spPr>
              <a:xfrm>
                <a:off x="2952154" y="3804656"/>
                <a:ext cx="34612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ko-KR" altLang="en-US" sz="12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18C3FD2-DD05-B649-909C-27167E6D3F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2154" y="3804656"/>
                <a:ext cx="346120" cy="307777"/>
              </a:xfrm>
              <a:prstGeom prst="rect">
                <a:avLst/>
              </a:prstGeom>
              <a:blipFill>
                <a:blip r:embed="rId5"/>
                <a:stretch>
                  <a:fillRect l="-10345" b="-1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B1349906-BAB2-D340-B41E-F7699022402E}"/>
                  </a:ext>
                </a:extLst>
              </p:cNvPr>
              <p:cNvSpPr/>
              <p:nvPr/>
            </p:nvSpPr>
            <p:spPr>
              <a:xfrm>
                <a:off x="3394830" y="3556785"/>
                <a:ext cx="639204" cy="122362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/>
              </a:p>
            </p:txBody>
          </p:sp>
        </mc:Choice>
        <mc:Fallback xmlns=""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B1349906-BAB2-D340-B41E-F769902240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4830" y="3556785"/>
                <a:ext cx="639204" cy="1223620"/>
              </a:xfrm>
              <a:prstGeom prst="rect">
                <a:avLst/>
              </a:prstGeom>
              <a:blipFill>
                <a:blip r:embed="rId6"/>
                <a:stretch>
                  <a:fillRect l="-2264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0A35DCCD-4C8B-854F-BCBE-A91036161C35}"/>
                  </a:ext>
                </a:extLst>
              </p:cNvPr>
              <p:cNvSpPr/>
              <p:nvPr/>
            </p:nvSpPr>
            <p:spPr>
              <a:xfrm>
                <a:off x="4561201" y="3556784"/>
                <a:ext cx="639204" cy="122362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/>
              </a:p>
            </p:txBody>
          </p:sp>
        </mc:Choice>
        <mc:Fallback xmlns=""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0A35DCCD-4C8B-854F-BCBE-A91036161C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1201" y="3556784"/>
                <a:ext cx="639204" cy="1223620"/>
              </a:xfrm>
              <a:prstGeom prst="rect">
                <a:avLst/>
              </a:prstGeom>
              <a:blipFill>
                <a:blip r:embed="rId7"/>
                <a:stretch>
                  <a:fillRect l="-2307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599BBB4B-0F89-FF4D-9705-E340FB99DFA2}"/>
                  </a:ext>
                </a:extLst>
              </p:cNvPr>
              <p:cNvSpPr/>
              <p:nvPr/>
            </p:nvSpPr>
            <p:spPr>
              <a:xfrm>
                <a:off x="5727572" y="3556783"/>
                <a:ext cx="639204" cy="122362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/>
              </a:p>
            </p:txBody>
          </p:sp>
        </mc:Choice>
        <mc:Fallback xmlns=""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599BBB4B-0F89-FF4D-9705-E340FB99DF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7572" y="3556783"/>
                <a:ext cx="639204" cy="1223620"/>
              </a:xfrm>
              <a:prstGeom prst="rect">
                <a:avLst/>
              </a:prstGeom>
              <a:blipFill>
                <a:blip r:embed="rId7"/>
                <a:stretch>
                  <a:fillRect l="-2307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880DA71-801E-9C42-B479-1BA6DC44A189}"/>
                  </a:ext>
                </a:extLst>
              </p:cNvPr>
              <p:cNvSpPr txBox="1"/>
              <p:nvPr/>
            </p:nvSpPr>
            <p:spPr>
              <a:xfrm>
                <a:off x="4125327" y="3804655"/>
                <a:ext cx="35208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ko-KR" altLang="en-US" sz="12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880DA71-801E-9C42-B479-1BA6DC44A1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5327" y="3804655"/>
                <a:ext cx="352083" cy="307777"/>
              </a:xfrm>
              <a:prstGeom prst="rect">
                <a:avLst/>
              </a:prstGeom>
              <a:blipFill>
                <a:blip r:embed="rId8"/>
                <a:stretch>
                  <a:fillRect l="-10345" b="-1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9684880-7ACB-1D4E-99BD-B1C2A4D0B09C}"/>
                  </a:ext>
                </a:extLst>
              </p:cNvPr>
              <p:cNvSpPr txBox="1"/>
              <p:nvPr/>
            </p:nvSpPr>
            <p:spPr>
              <a:xfrm>
                <a:off x="5294001" y="3804654"/>
                <a:ext cx="35208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ko-KR" altLang="en-US" sz="12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9684880-7ACB-1D4E-99BD-B1C2A4D0B0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4001" y="3804654"/>
                <a:ext cx="352083" cy="307777"/>
              </a:xfrm>
              <a:prstGeom prst="rect">
                <a:avLst/>
              </a:prstGeom>
              <a:blipFill>
                <a:blip r:embed="rId9"/>
                <a:stretch>
                  <a:fillRect l="-10345" b="-1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07B54CB-6CD0-6744-8379-078741F528CA}"/>
                  </a:ext>
                </a:extLst>
              </p:cNvPr>
              <p:cNvSpPr txBox="1"/>
              <p:nvPr/>
            </p:nvSpPr>
            <p:spPr>
              <a:xfrm>
                <a:off x="6451267" y="3799370"/>
                <a:ext cx="35208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1" lang="ko-KR" altLang="en-US" sz="12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07B54CB-6CD0-6744-8379-078741F528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1267" y="3799370"/>
                <a:ext cx="352083" cy="307777"/>
              </a:xfrm>
              <a:prstGeom prst="rect">
                <a:avLst/>
              </a:prstGeom>
              <a:blipFill>
                <a:blip r:embed="rId10"/>
                <a:stretch>
                  <a:fillRect l="-10345"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4443E4F-9C34-6F47-A9F0-BD08AEB47A53}"/>
                  </a:ext>
                </a:extLst>
              </p:cNvPr>
              <p:cNvSpPr txBox="1"/>
              <p:nvPr/>
            </p:nvSpPr>
            <p:spPr>
              <a:xfrm>
                <a:off x="1363529" y="3799370"/>
                <a:ext cx="82958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kumimoji="1" lang="ko-KR" altLang="en-US" sz="12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4443E4F-9C34-6F47-A9F0-BD08AEB47A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3529" y="3799370"/>
                <a:ext cx="829586" cy="307777"/>
              </a:xfrm>
              <a:prstGeom prst="rect">
                <a:avLst/>
              </a:prstGeom>
              <a:blipFill>
                <a:blip r:embed="rId11"/>
                <a:stretch>
                  <a:fillRect l="-4478" r="-2985"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6E129DCC-6FF8-CA4D-9782-CC2A02277B06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1360967" y="4168593"/>
            <a:ext cx="867492" cy="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459416A9-48FE-5B4F-8E43-98F3B1EB4D92}"/>
              </a:ext>
            </a:extLst>
          </p:cNvPr>
          <p:cNvCxnSpPr>
            <a:cxnSpLocks/>
            <a:stCxn id="4" idx="3"/>
            <a:endCxn id="34" idx="1"/>
          </p:cNvCxnSpPr>
          <p:nvPr/>
        </p:nvCxnSpPr>
        <p:spPr>
          <a:xfrm>
            <a:off x="2867663" y="4168595"/>
            <a:ext cx="52716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DEFC678B-2B7A-0A44-81EE-B067E42087E6}"/>
              </a:ext>
            </a:extLst>
          </p:cNvPr>
          <p:cNvCxnSpPr>
            <a:cxnSpLocks/>
            <a:stCxn id="34" idx="3"/>
            <a:endCxn id="35" idx="1"/>
          </p:cNvCxnSpPr>
          <p:nvPr/>
        </p:nvCxnSpPr>
        <p:spPr>
          <a:xfrm flipV="1">
            <a:off x="4034034" y="4168594"/>
            <a:ext cx="527167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C79C7B0D-65BD-AA4E-8467-824B4064565D}"/>
              </a:ext>
            </a:extLst>
          </p:cNvPr>
          <p:cNvCxnSpPr>
            <a:cxnSpLocks/>
            <a:stCxn id="35" idx="3"/>
            <a:endCxn id="36" idx="1"/>
          </p:cNvCxnSpPr>
          <p:nvPr/>
        </p:nvCxnSpPr>
        <p:spPr>
          <a:xfrm flipV="1">
            <a:off x="5200405" y="4168594"/>
            <a:ext cx="527167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05951D99-5ED2-1E44-9840-4975579C174E}"/>
              </a:ext>
            </a:extLst>
          </p:cNvPr>
          <p:cNvCxnSpPr>
            <a:cxnSpLocks/>
            <a:stCxn id="36" idx="3"/>
          </p:cNvCxnSpPr>
          <p:nvPr/>
        </p:nvCxnSpPr>
        <p:spPr>
          <a:xfrm flipV="1">
            <a:off x="6366776" y="4168593"/>
            <a:ext cx="774426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타원 58">
                <a:extLst>
                  <a:ext uri="{FF2B5EF4-FFF2-40B4-BE49-F238E27FC236}">
                    <a16:creationId xmlns:a16="http://schemas.microsoft.com/office/drawing/2014/main" id="{57997065-AAE6-D94F-B3EB-166130B46D75}"/>
                  </a:ext>
                </a:extLst>
              </p:cNvPr>
              <p:cNvSpPr/>
              <p:nvPr/>
            </p:nvSpPr>
            <p:spPr>
              <a:xfrm>
                <a:off x="3394830" y="5166176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59" name="타원 58">
                <a:extLst>
                  <a:ext uri="{FF2B5EF4-FFF2-40B4-BE49-F238E27FC236}">
                    <a16:creationId xmlns:a16="http://schemas.microsoft.com/office/drawing/2014/main" id="{57997065-AAE6-D94F-B3EB-166130B46D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4830" y="5166176"/>
                <a:ext cx="639204" cy="639204"/>
              </a:xfrm>
              <a:prstGeom prst="ellipse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C59BAE8D-14F2-3640-85A3-03522796C0FB}"/>
              </a:ext>
            </a:extLst>
          </p:cNvPr>
          <p:cNvCxnSpPr>
            <a:cxnSpLocks/>
            <a:stCxn id="59" idx="0"/>
            <a:endCxn id="34" idx="2"/>
          </p:cNvCxnSpPr>
          <p:nvPr/>
        </p:nvCxnSpPr>
        <p:spPr>
          <a:xfrm flipV="1">
            <a:off x="3714432" y="4780405"/>
            <a:ext cx="0" cy="3857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타원 60">
                <a:extLst>
                  <a:ext uri="{FF2B5EF4-FFF2-40B4-BE49-F238E27FC236}">
                    <a16:creationId xmlns:a16="http://schemas.microsoft.com/office/drawing/2014/main" id="{681257B9-D578-B04D-97D9-3440348DF27F}"/>
                  </a:ext>
                </a:extLst>
              </p:cNvPr>
              <p:cNvSpPr/>
              <p:nvPr/>
            </p:nvSpPr>
            <p:spPr>
              <a:xfrm>
                <a:off x="4565911" y="5166176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61" name="타원 60">
                <a:extLst>
                  <a:ext uri="{FF2B5EF4-FFF2-40B4-BE49-F238E27FC236}">
                    <a16:creationId xmlns:a16="http://schemas.microsoft.com/office/drawing/2014/main" id="{681257B9-D578-B04D-97D9-3440348DF2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5911" y="5166176"/>
                <a:ext cx="639204" cy="639204"/>
              </a:xfrm>
              <a:prstGeom prst="ellipse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05AB50A0-F1E8-3948-9911-7F9596EBA765}"/>
              </a:ext>
            </a:extLst>
          </p:cNvPr>
          <p:cNvCxnSpPr>
            <a:cxnSpLocks/>
            <a:stCxn id="61" idx="0"/>
            <a:endCxn id="35" idx="2"/>
          </p:cNvCxnSpPr>
          <p:nvPr/>
        </p:nvCxnSpPr>
        <p:spPr>
          <a:xfrm flipH="1" flipV="1">
            <a:off x="4880803" y="4780404"/>
            <a:ext cx="4710" cy="3857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타원 62">
                <a:extLst>
                  <a:ext uri="{FF2B5EF4-FFF2-40B4-BE49-F238E27FC236}">
                    <a16:creationId xmlns:a16="http://schemas.microsoft.com/office/drawing/2014/main" id="{7D96C8A5-EDE6-0942-8C86-2638927140D5}"/>
                  </a:ext>
                </a:extLst>
              </p:cNvPr>
              <p:cNvSpPr/>
              <p:nvPr/>
            </p:nvSpPr>
            <p:spPr>
              <a:xfrm>
                <a:off x="5727572" y="5166176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63" name="타원 62">
                <a:extLst>
                  <a:ext uri="{FF2B5EF4-FFF2-40B4-BE49-F238E27FC236}">
                    <a16:creationId xmlns:a16="http://schemas.microsoft.com/office/drawing/2014/main" id="{7D96C8A5-EDE6-0942-8C86-2638927140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7572" y="5166176"/>
                <a:ext cx="639204" cy="639204"/>
              </a:xfrm>
              <a:prstGeom prst="ellipse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83D5A1A0-30DF-6B45-8DEE-F56C1FF43DEC}"/>
              </a:ext>
            </a:extLst>
          </p:cNvPr>
          <p:cNvCxnSpPr>
            <a:cxnSpLocks/>
            <a:stCxn id="63" idx="0"/>
            <a:endCxn id="36" idx="2"/>
          </p:cNvCxnSpPr>
          <p:nvPr/>
        </p:nvCxnSpPr>
        <p:spPr>
          <a:xfrm flipV="1">
            <a:off x="6047174" y="4780403"/>
            <a:ext cx="0" cy="38577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타원 64">
                <a:extLst>
                  <a:ext uri="{FF2B5EF4-FFF2-40B4-BE49-F238E27FC236}">
                    <a16:creationId xmlns:a16="http://schemas.microsoft.com/office/drawing/2014/main" id="{A55CE7BA-45EA-7C42-891A-B1864F63CA3D}"/>
                  </a:ext>
                </a:extLst>
              </p:cNvPr>
              <p:cNvSpPr/>
              <p:nvPr/>
            </p:nvSpPr>
            <p:spPr>
              <a:xfrm>
                <a:off x="2228459" y="2276616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1" lang="en-US" altLang="ko-KR" sz="20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65" name="타원 64">
                <a:extLst>
                  <a:ext uri="{FF2B5EF4-FFF2-40B4-BE49-F238E27FC236}">
                    <a16:creationId xmlns:a16="http://schemas.microsoft.com/office/drawing/2014/main" id="{A55CE7BA-45EA-7C42-891A-B1864F63CA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8459" y="2276616"/>
                <a:ext cx="639204" cy="639204"/>
              </a:xfrm>
              <a:prstGeom prst="ellipse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EBCA5954-3377-CA44-9813-579A10BE7E6C}"/>
              </a:ext>
            </a:extLst>
          </p:cNvPr>
          <p:cNvCxnSpPr>
            <a:cxnSpLocks/>
            <a:stCxn id="65" idx="0"/>
            <a:endCxn id="81" idx="1"/>
          </p:cNvCxnSpPr>
          <p:nvPr/>
        </p:nvCxnSpPr>
        <p:spPr>
          <a:xfrm flipV="1">
            <a:off x="2548061" y="1861752"/>
            <a:ext cx="4205928" cy="4148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타원 66">
                <a:extLst>
                  <a:ext uri="{FF2B5EF4-FFF2-40B4-BE49-F238E27FC236}">
                    <a16:creationId xmlns:a16="http://schemas.microsoft.com/office/drawing/2014/main" id="{3AEC1910-B9BE-AD46-B7EB-0A8618A0C6D2}"/>
                  </a:ext>
                </a:extLst>
              </p:cNvPr>
              <p:cNvSpPr/>
              <p:nvPr/>
            </p:nvSpPr>
            <p:spPr>
              <a:xfrm>
                <a:off x="3394830" y="2276616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1" lang="en-US" altLang="ko-KR" sz="20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67" name="타원 66">
                <a:extLst>
                  <a:ext uri="{FF2B5EF4-FFF2-40B4-BE49-F238E27FC236}">
                    <a16:creationId xmlns:a16="http://schemas.microsoft.com/office/drawing/2014/main" id="{3AEC1910-B9BE-AD46-B7EB-0A8618A0C6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4830" y="2276616"/>
                <a:ext cx="639204" cy="639204"/>
              </a:xfrm>
              <a:prstGeom prst="ellipse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0D5F4AFE-F461-0845-83DF-A734F801F350}"/>
              </a:ext>
            </a:extLst>
          </p:cNvPr>
          <p:cNvCxnSpPr>
            <a:cxnSpLocks/>
            <a:stCxn id="67" idx="0"/>
            <a:endCxn id="81" idx="1"/>
          </p:cNvCxnSpPr>
          <p:nvPr/>
        </p:nvCxnSpPr>
        <p:spPr>
          <a:xfrm flipV="1">
            <a:off x="3714432" y="1861752"/>
            <a:ext cx="3039557" cy="4148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타원 68">
                <a:extLst>
                  <a:ext uri="{FF2B5EF4-FFF2-40B4-BE49-F238E27FC236}">
                    <a16:creationId xmlns:a16="http://schemas.microsoft.com/office/drawing/2014/main" id="{CB6F09CA-DE98-0049-9ACF-B4A3EF4630A3}"/>
                  </a:ext>
                </a:extLst>
              </p:cNvPr>
              <p:cNvSpPr/>
              <p:nvPr/>
            </p:nvSpPr>
            <p:spPr>
              <a:xfrm>
                <a:off x="4565911" y="2276616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1" lang="en-US" altLang="ko-KR" sz="20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69" name="타원 68">
                <a:extLst>
                  <a:ext uri="{FF2B5EF4-FFF2-40B4-BE49-F238E27FC236}">
                    <a16:creationId xmlns:a16="http://schemas.microsoft.com/office/drawing/2014/main" id="{CB6F09CA-DE98-0049-9ACF-B4A3EF4630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5911" y="2276616"/>
                <a:ext cx="639204" cy="639204"/>
              </a:xfrm>
              <a:prstGeom prst="ellipse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86411A47-8201-D14D-946B-4F911042B8DE}"/>
              </a:ext>
            </a:extLst>
          </p:cNvPr>
          <p:cNvCxnSpPr>
            <a:cxnSpLocks/>
            <a:stCxn id="69" idx="0"/>
            <a:endCxn id="81" idx="1"/>
          </p:cNvCxnSpPr>
          <p:nvPr/>
        </p:nvCxnSpPr>
        <p:spPr>
          <a:xfrm flipV="1">
            <a:off x="4885513" y="1861752"/>
            <a:ext cx="1868476" cy="4148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타원 70">
                <a:extLst>
                  <a:ext uri="{FF2B5EF4-FFF2-40B4-BE49-F238E27FC236}">
                    <a16:creationId xmlns:a16="http://schemas.microsoft.com/office/drawing/2014/main" id="{8B4E2D10-2BED-8240-B23B-D03F6917E3B0}"/>
                  </a:ext>
                </a:extLst>
              </p:cNvPr>
              <p:cNvSpPr/>
              <p:nvPr/>
            </p:nvSpPr>
            <p:spPr>
              <a:xfrm>
                <a:off x="5727572" y="2276616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1" lang="en-US" altLang="ko-KR" sz="20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71" name="타원 70">
                <a:extLst>
                  <a:ext uri="{FF2B5EF4-FFF2-40B4-BE49-F238E27FC236}">
                    <a16:creationId xmlns:a16="http://schemas.microsoft.com/office/drawing/2014/main" id="{8B4E2D10-2BED-8240-B23B-D03F6917E3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7572" y="2276616"/>
                <a:ext cx="639204" cy="639204"/>
              </a:xfrm>
              <a:prstGeom prst="ellipse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FE2E492C-9DE0-6848-9A0E-F0F435DC7AE2}"/>
              </a:ext>
            </a:extLst>
          </p:cNvPr>
          <p:cNvCxnSpPr>
            <a:cxnSpLocks/>
            <a:stCxn id="71" idx="0"/>
            <a:endCxn id="81" idx="1"/>
          </p:cNvCxnSpPr>
          <p:nvPr/>
        </p:nvCxnSpPr>
        <p:spPr>
          <a:xfrm flipV="1">
            <a:off x="6047174" y="1861752"/>
            <a:ext cx="706815" cy="4148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A5F8F687-334E-774C-A2A9-41FF8C0A2671}"/>
              </a:ext>
            </a:extLst>
          </p:cNvPr>
          <p:cNvCxnSpPr>
            <a:cxnSpLocks/>
            <a:stCxn id="4" idx="0"/>
            <a:endCxn id="65" idx="4"/>
          </p:cNvCxnSpPr>
          <p:nvPr/>
        </p:nvCxnSpPr>
        <p:spPr>
          <a:xfrm flipV="1">
            <a:off x="2548061" y="2915820"/>
            <a:ext cx="0" cy="64096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8272F1A5-E2F8-CB43-9D6E-8B4B404F38A1}"/>
              </a:ext>
            </a:extLst>
          </p:cNvPr>
          <p:cNvCxnSpPr>
            <a:cxnSpLocks/>
            <a:stCxn id="34" idx="0"/>
            <a:endCxn id="67" idx="4"/>
          </p:cNvCxnSpPr>
          <p:nvPr/>
        </p:nvCxnSpPr>
        <p:spPr>
          <a:xfrm flipV="1">
            <a:off x="3714432" y="2915820"/>
            <a:ext cx="0" cy="64096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BC7C7152-CEC1-FE4C-8FB5-C46884467AC7}"/>
              </a:ext>
            </a:extLst>
          </p:cNvPr>
          <p:cNvCxnSpPr>
            <a:cxnSpLocks/>
            <a:stCxn id="35" idx="0"/>
            <a:endCxn id="69" idx="4"/>
          </p:cNvCxnSpPr>
          <p:nvPr/>
        </p:nvCxnSpPr>
        <p:spPr>
          <a:xfrm flipV="1">
            <a:off x="4880803" y="2915820"/>
            <a:ext cx="4710" cy="6409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90A9B689-C708-2C4B-876D-C0BF41254217}"/>
              </a:ext>
            </a:extLst>
          </p:cNvPr>
          <p:cNvCxnSpPr>
            <a:cxnSpLocks/>
            <a:stCxn id="36" idx="0"/>
            <a:endCxn id="71" idx="4"/>
          </p:cNvCxnSpPr>
          <p:nvPr/>
        </p:nvCxnSpPr>
        <p:spPr>
          <a:xfrm flipV="1">
            <a:off x="6047174" y="2915820"/>
            <a:ext cx="0" cy="6409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BE35E25A-5875-6247-9F0E-2F96DA79B623}"/>
                  </a:ext>
                </a:extLst>
              </p:cNvPr>
              <p:cNvSpPr txBox="1"/>
              <p:nvPr/>
            </p:nvSpPr>
            <p:spPr>
              <a:xfrm>
                <a:off x="2531892" y="3118361"/>
                <a:ext cx="34612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ko-KR" altLang="en-US" sz="1200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BE35E25A-5875-6247-9F0E-2F96DA79B6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1892" y="3118361"/>
                <a:ext cx="346120" cy="307777"/>
              </a:xfrm>
              <a:prstGeom prst="rect">
                <a:avLst/>
              </a:prstGeom>
              <a:blipFill>
                <a:blip r:embed="rId19"/>
                <a:stretch>
                  <a:fillRect l="-10345"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40B53E88-A0D6-6946-A27C-B273FB63C57A}"/>
                  </a:ext>
                </a:extLst>
              </p:cNvPr>
              <p:cNvSpPr txBox="1"/>
              <p:nvPr/>
            </p:nvSpPr>
            <p:spPr>
              <a:xfrm>
                <a:off x="3711737" y="3118361"/>
                <a:ext cx="35208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ko-KR" altLang="en-US" sz="1200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40B53E88-A0D6-6946-A27C-B273FB63C5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1737" y="3118361"/>
                <a:ext cx="352083" cy="307777"/>
              </a:xfrm>
              <a:prstGeom prst="rect">
                <a:avLst/>
              </a:prstGeom>
              <a:blipFill>
                <a:blip r:embed="rId20"/>
                <a:stretch>
                  <a:fillRect l="-10345"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6BEBD9E4-B01A-844D-9977-F05EB3238EF8}"/>
                  </a:ext>
                </a:extLst>
              </p:cNvPr>
              <p:cNvSpPr txBox="1"/>
              <p:nvPr/>
            </p:nvSpPr>
            <p:spPr>
              <a:xfrm>
                <a:off x="4864265" y="3118361"/>
                <a:ext cx="35208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ko-KR" altLang="en-US" sz="1200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6BEBD9E4-B01A-844D-9977-F05EB3238E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4265" y="3118361"/>
                <a:ext cx="352083" cy="307777"/>
              </a:xfrm>
              <a:prstGeom prst="rect">
                <a:avLst/>
              </a:prstGeom>
              <a:blipFill>
                <a:blip r:embed="rId21"/>
                <a:stretch>
                  <a:fillRect l="-10345"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0BBD25A2-C584-9241-B3EE-568E9AB96F5A}"/>
                  </a:ext>
                </a:extLst>
              </p:cNvPr>
              <p:cNvSpPr txBox="1"/>
              <p:nvPr/>
            </p:nvSpPr>
            <p:spPr>
              <a:xfrm>
                <a:off x="6016794" y="3118361"/>
                <a:ext cx="35208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1" lang="ko-KR" altLang="en-US" sz="1200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0BBD25A2-C584-9241-B3EE-568E9AB96F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6794" y="3118361"/>
                <a:ext cx="352083" cy="307777"/>
              </a:xfrm>
              <a:prstGeom prst="rect">
                <a:avLst/>
              </a:prstGeom>
              <a:blipFill>
                <a:blip r:embed="rId22"/>
                <a:stretch>
                  <a:fillRect l="-14286"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직사각형 80">
                <a:extLst>
                  <a:ext uri="{FF2B5EF4-FFF2-40B4-BE49-F238E27FC236}">
                    <a16:creationId xmlns:a16="http://schemas.microsoft.com/office/drawing/2014/main" id="{3C7A5E24-7932-8E40-A1E2-E2728E7D67C3}"/>
                  </a:ext>
                </a:extLst>
              </p:cNvPr>
              <p:cNvSpPr/>
              <p:nvPr/>
            </p:nvSpPr>
            <p:spPr>
              <a:xfrm>
                <a:off x="6753989" y="1675708"/>
                <a:ext cx="901453" cy="372087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kumimoji="1" lang="ko-KR" altLang="en-US" sz="3200" dirty="0"/>
              </a:p>
            </p:txBody>
          </p:sp>
        </mc:Choice>
        <mc:Fallback xmlns="">
          <p:sp>
            <p:nvSpPr>
              <p:cNvPr id="81" name="직사각형 80">
                <a:extLst>
                  <a:ext uri="{FF2B5EF4-FFF2-40B4-BE49-F238E27FC236}">
                    <a16:creationId xmlns:a16="http://schemas.microsoft.com/office/drawing/2014/main" id="{3C7A5E24-7932-8E40-A1E2-E2728E7D67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3989" y="1675708"/>
                <a:ext cx="901453" cy="372087"/>
              </a:xfrm>
              <a:prstGeom prst="rect">
                <a:avLst/>
              </a:prstGeom>
              <a:blipFill>
                <a:blip r:embed="rId23"/>
                <a:stretch>
                  <a:fillRect l="-2740" t="-23333" b="-6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타원 151">
                <a:extLst>
                  <a:ext uri="{FF2B5EF4-FFF2-40B4-BE49-F238E27FC236}">
                    <a16:creationId xmlns:a16="http://schemas.microsoft.com/office/drawing/2014/main" id="{B5C80F1C-FA34-F447-9063-69BDB695C8DA}"/>
                  </a:ext>
                </a:extLst>
              </p:cNvPr>
              <p:cNvSpPr/>
              <p:nvPr/>
            </p:nvSpPr>
            <p:spPr>
              <a:xfrm>
                <a:off x="2228459" y="815840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152" name="타원 151">
                <a:extLst>
                  <a:ext uri="{FF2B5EF4-FFF2-40B4-BE49-F238E27FC236}">
                    <a16:creationId xmlns:a16="http://schemas.microsoft.com/office/drawing/2014/main" id="{B5C80F1C-FA34-F447-9063-69BDB695C8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8459" y="815840"/>
                <a:ext cx="639204" cy="639204"/>
              </a:xfrm>
              <a:prstGeom prst="ellipse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타원 152">
                <a:extLst>
                  <a:ext uri="{FF2B5EF4-FFF2-40B4-BE49-F238E27FC236}">
                    <a16:creationId xmlns:a16="http://schemas.microsoft.com/office/drawing/2014/main" id="{886CD526-B445-2447-89D2-39C6A3F01D5A}"/>
                  </a:ext>
                </a:extLst>
              </p:cNvPr>
              <p:cNvSpPr/>
              <p:nvPr/>
            </p:nvSpPr>
            <p:spPr>
              <a:xfrm>
                <a:off x="3394830" y="815840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153" name="타원 152">
                <a:extLst>
                  <a:ext uri="{FF2B5EF4-FFF2-40B4-BE49-F238E27FC236}">
                    <a16:creationId xmlns:a16="http://schemas.microsoft.com/office/drawing/2014/main" id="{886CD526-B445-2447-89D2-39C6A3F01D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4830" y="815840"/>
                <a:ext cx="639204" cy="639204"/>
              </a:xfrm>
              <a:prstGeom prst="ellipse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타원 153">
                <a:extLst>
                  <a:ext uri="{FF2B5EF4-FFF2-40B4-BE49-F238E27FC236}">
                    <a16:creationId xmlns:a16="http://schemas.microsoft.com/office/drawing/2014/main" id="{E45A7FC6-F16A-F342-8735-6DF2CC92E72E}"/>
                  </a:ext>
                </a:extLst>
              </p:cNvPr>
              <p:cNvSpPr/>
              <p:nvPr/>
            </p:nvSpPr>
            <p:spPr>
              <a:xfrm>
                <a:off x="4565911" y="815840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154" name="타원 153">
                <a:extLst>
                  <a:ext uri="{FF2B5EF4-FFF2-40B4-BE49-F238E27FC236}">
                    <a16:creationId xmlns:a16="http://schemas.microsoft.com/office/drawing/2014/main" id="{E45A7FC6-F16A-F342-8735-6DF2CC92E7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5911" y="815840"/>
                <a:ext cx="639204" cy="639204"/>
              </a:xfrm>
              <a:prstGeom prst="ellipse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타원 154">
                <a:extLst>
                  <a:ext uri="{FF2B5EF4-FFF2-40B4-BE49-F238E27FC236}">
                    <a16:creationId xmlns:a16="http://schemas.microsoft.com/office/drawing/2014/main" id="{CA5D5E90-1624-B844-A08E-64A480378F25}"/>
                  </a:ext>
                </a:extLst>
              </p:cNvPr>
              <p:cNvSpPr/>
              <p:nvPr/>
            </p:nvSpPr>
            <p:spPr>
              <a:xfrm>
                <a:off x="5727572" y="815840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155" name="타원 154">
                <a:extLst>
                  <a:ext uri="{FF2B5EF4-FFF2-40B4-BE49-F238E27FC236}">
                    <a16:creationId xmlns:a16="http://schemas.microsoft.com/office/drawing/2014/main" id="{CA5D5E90-1624-B844-A08E-64A480378F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7572" y="815840"/>
                <a:ext cx="639204" cy="639204"/>
              </a:xfrm>
              <a:prstGeom prst="ellipse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D33BFE3E-15E3-D446-ADEE-D18BB5EA3888}"/>
              </a:ext>
            </a:extLst>
          </p:cNvPr>
          <p:cNvCxnSpPr>
            <a:cxnSpLocks/>
            <a:stCxn id="152" idx="4"/>
            <a:endCxn id="81" idx="1"/>
          </p:cNvCxnSpPr>
          <p:nvPr/>
        </p:nvCxnSpPr>
        <p:spPr>
          <a:xfrm>
            <a:off x="2548061" y="1455044"/>
            <a:ext cx="4205928" cy="4067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72" name="직선 화살표 연결선 171">
            <a:extLst>
              <a:ext uri="{FF2B5EF4-FFF2-40B4-BE49-F238E27FC236}">
                <a16:creationId xmlns:a16="http://schemas.microsoft.com/office/drawing/2014/main" id="{F3948216-2418-A54A-A09F-9F113E0E70B3}"/>
              </a:ext>
            </a:extLst>
          </p:cNvPr>
          <p:cNvCxnSpPr>
            <a:cxnSpLocks/>
            <a:stCxn id="153" idx="4"/>
            <a:endCxn id="81" idx="1"/>
          </p:cNvCxnSpPr>
          <p:nvPr/>
        </p:nvCxnSpPr>
        <p:spPr>
          <a:xfrm>
            <a:off x="3714432" y="1455044"/>
            <a:ext cx="3039557" cy="4067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0F6CC8F4-95D7-8A4F-9380-B6E588EAE749}"/>
              </a:ext>
            </a:extLst>
          </p:cNvPr>
          <p:cNvCxnSpPr>
            <a:cxnSpLocks/>
            <a:stCxn id="154" idx="4"/>
            <a:endCxn id="81" idx="1"/>
          </p:cNvCxnSpPr>
          <p:nvPr/>
        </p:nvCxnSpPr>
        <p:spPr>
          <a:xfrm>
            <a:off x="4885513" y="1455044"/>
            <a:ext cx="1868476" cy="4067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78" name="직선 화살표 연결선 177">
            <a:extLst>
              <a:ext uri="{FF2B5EF4-FFF2-40B4-BE49-F238E27FC236}">
                <a16:creationId xmlns:a16="http://schemas.microsoft.com/office/drawing/2014/main" id="{9DD08532-AC45-724D-A47B-E2CF36FA8F0A}"/>
              </a:ext>
            </a:extLst>
          </p:cNvPr>
          <p:cNvCxnSpPr>
            <a:cxnSpLocks/>
            <a:stCxn id="155" idx="4"/>
            <a:endCxn id="81" idx="1"/>
          </p:cNvCxnSpPr>
          <p:nvPr/>
        </p:nvCxnSpPr>
        <p:spPr>
          <a:xfrm>
            <a:off x="6047174" y="1455044"/>
            <a:ext cx="706815" cy="4067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</p:spTree>
    <p:extLst>
      <p:ext uri="{BB962C8B-B14F-4D97-AF65-F5344CB8AC3E}">
        <p14:creationId xmlns:p14="http://schemas.microsoft.com/office/powerpoint/2010/main" val="27435854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3C83E0D-A1C9-47AA-8844-3657367726B1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483565"/>
            <a:ext cx="12192000" cy="3890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9033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1C28F48-ADEE-442A-B2D8-1042891D11A9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497233"/>
            <a:ext cx="12192000" cy="3863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2827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A194264-EC63-4360-B4EC-1CFD6C955031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211541"/>
            <a:ext cx="12192000" cy="6434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5231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D567FFA4-0AB1-41F9-B067-E94FA55B64E8}"/>
              </a:ext>
            </a:extLst>
          </p:cNvPr>
          <p:cNvGrpSpPr/>
          <p:nvPr/>
        </p:nvGrpSpPr>
        <p:grpSpPr>
          <a:xfrm>
            <a:off x="0" y="1291709"/>
            <a:ext cx="12192000" cy="4314768"/>
            <a:chOff x="0" y="1291709"/>
            <a:chExt cx="12192000" cy="4314768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F7BB4078-1483-4CD5-B9B6-0980ECCCB1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13773" b="88304"/>
            <a:stretch/>
          </p:blipFill>
          <p:spPr>
            <a:xfrm>
              <a:off x="839585" y="1291709"/>
              <a:ext cx="10512829" cy="503844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A992C027-EB81-4930-8897-3C3ED6F3E0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t="11535"/>
            <a:stretch/>
          </p:blipFill>
          <p:spPr>
            <a:xfrm>
              <a:off x="0" y="1795553"/>
              <a:ext cx="12192000" cy="38109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871435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AB57B14C-B9EB-40F9-85B9-AACBD1DF1BE5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077702" y="0"/>
            <a:ext cx="80365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5768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08AF2C50-0362-430A-81D2-04196A9D270C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52800" y="0"/>
            <a:ext cx="54864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0152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7A80FA32-C3A6-4400-9563-1D0566C8EF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743041"/>
              </p:ext>
            </p:extLst>
          </p:nvPr>
        </p:nvGraphicFramePr>
        <p:xfrm>
          <a:off x="735215" y="4867716"/>
          <a:ext cx="6887550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9170">
                  <a:extLst>
                    <a:ext uri="{9D8B030D-6E8A-4147-A177-3AD203B41FA5}">
                      <a16:colId xmlns:a16="http://schemas.microsoft.com/office/drawing/2014/main" val="1935410674"/>
                    </a:ext>
                  </a:extLst>
                </a:gridCol>
                <a:gridCol w="459170">
                  <a:extLst>
                    <a:ext uri="{9D8B030D-6E8A-4147-A177-3AD203B41FA5}">
                      <a16:colId xmlns:a16="http://schemas.microsoft.com/office/drawing/2014/main" val="275881099"/>
                    </a:ext>
                  </a:extLst>
                </a:gridCol>
                <a:gridCol w="459170">
                  <a:extLst>
                    <a:ext uri="{9D8B030D-6E8A-4147-A177-3AD203B41FA5}">
                      <a16:colId xmlns:a16="http://schemas.microsoft.com/office/drawing/2014/main" val="247099168"/>
                    </a:ext>
                  </a:extLst>
                </a:gridCol>
                <a:gridCol w="459170">
                  <a:extLst>
                    <a:ext uri="{9D8B030D-6E8A-4147-A177-3AD203B41FA5}">
                      <a16:colId xmlns:a16="http://schemas.microsoft.com/office/drawing/2014/main" val="313521370"/>
                    </a:ext>
                  </a:extLst>
                </a:gridCol>
                <a:gridCol w="459170">
                  <a:extLst>
                    <a:ext uri="{9D8B030D-6E8A-4147-A177-3AD203B41FA5}">
                      <a16:colId xmlns:a16="http://schemas.microsoft.com/office/drawing/2014/main" val="1012933227"/>
                    </a:ext>
                  </a:extLst>
                </a:gridCol>
                <a:gridCol w="459170">
                  <a:extLst>
                    <a:ext uri="{9D8B030D-6E8A-4147-A177-3AD203B41FA5}">
                      <a16:colId xmlns:a16="http://schemas.microsoft.com/office/drawing/2014/main" val="2304788410"/>
                    </a:ext>
                  </a:extLst>
                </a:gridCol>
                <a:gridCol w="459170">
                  <a:extLst>
                    <a:ext uri="{9D8B030D-6E8A-4147-A177-3AD203B41FA5}">
                      <a16:colId xmlns:a16="http://schemas.microsoft.com/office/drawing/2014/main" val="1859951716"/>
                    </a:ext>
                  </a:extLst>
                </a:gridCol>
                <a:gridCol w="459170">
                  <a:extLst>
                    <a:ext uri="{9D8B030D-6E8A-4147-A177-3AD203B41FA5}">
                      <a16:colId xmlns:a16="http://schemas.microsoft.com/office/drawing/2014/main" val="3822995029"/>
                    </a:ext>
                  </a:extLst>
                </a:gridCol>
                <a:gridCol w="459170">
                  <a:extLst>
                    <a:ext uri="{9D8B030D-6E8A-4147-A177-3AD203B41FA5}">
                      <a16:colId xmlns:a16="http://schemas.microsoft.com/office/drawing/2014/main" val="1352725877"/>
                    </a:ext>
                  </a:extLst>
                </a:gridCol>
                <a:gridCol w="459170">
                  <a:extLst>
                    <a:ext uri="{9D8B030D-6E8A-4147-A177-3AD203B41FA5}">
                      <a16:colId xmlns:a16="http://schemas.microsoft.com/office/drawing/2014/main" val="3270675631"/>
                    </a:ext>
                  </a:extLst>
                </a:gridCol>
                <a:gridCol w="459170">
                  <a:extLst>
                    <a:ext uri="{9D8B030D-6E8A-4147-A177-3AD203B41FA5}">
                      <a16:colId xmlns:a16="http://schemas.microsoft.com/office/drawing/2014/main" val="755955045"/>
                    </a:ext>
                  </a:extLst>
                </a:gridCol>
                <a:gridCol w="459170">
                  <a:extLst>
                    <a:ext uri="{9D8B030D-6E8A-4147-A177-3AD203B41FA5}">
                      <a16:colId xmlns:a16="http://schemas.microsoft.com/office/drawing/2014/main" val="2871068139"/>
                    </a:ext>
                  </a:extLst>
                </a:gridCol>
                <a:gridCol w="459170">
                  <a:extLst>
                    <a:ext uri="{9D8B030D-6E8A-4147-A177-3AD203B41FA5}">
                      <a16:colId xmlns:a16="http://schemas.microsoft.com/office/drawing/2014/main" val="3865030063"/>
                    </a:ext>
                  </a:extLst>
                </a:gridCol>
                <a:gridCol w="459170">
                  <a:extLst>
                    <a:ext uri="{9D8B030D-6E8A-4147-A177-3AD203B41FA5}">
                      <a16:colId xmlns:a16="http://schemas.microsoft.com/office/drawing/2014/main" val="980308895"/>
                    </a:ext>
                  </a:extLst>
                </a:gridCol>
                <a:gridCol w="459170">
                  <a:extLst>
                    <a:ext uri="{9D8B030D-6E8A-4147-A177-3AD203B41FA5}">
                      <a16:colId xmlns:a16="http://schemas.microsoft.com/office/drawing/2014/main" val="16931626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72097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27605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49442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85745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3890988"/>
                  </a:ext>
                </a:extLst>
              </a:tr>
            </a:tbl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8FF601CD-3F62-4752-99E5-BA9066ABC18C}"/>
              </a:ext>
            </a:extLst>
          </p:cNvPr>
          <p:cNvSpPr/>
          <p:nvPr/>
        </p:nvSpPr>
        <p:spPr>
          <a:xfrm>
            <a:off x="735214" y="4867715"/>
            <a:ext cx="2303087" cy="1854199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13C6CECB-452E-414B-A927-2931F3E56527}"/>
              </a:ext>
            </a:extLst>
          </p:cNvPr>
          <p:cNvCxnSpPr>
            <a:cxnSpLocks/>
          </p:cNvCxnSpPr>
          <p:nvPr/>
        </p:nvCxnSpPr>
        <p:spPr>
          <a:xfrm flipH="1">
            <a:off x="735214" y="4069080"/>
            <a:ext cx="2859580" cy="2652834"/>
          </a:xfrm>
          <a:prstGeom prst="line">
            <a:avLst/>
          </a:prstGeom>
          <a:ln w="28575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547C45B4-75F9-40DC-9A0B-8547ED527B9A}"/>
              </a:ext>
            </a:extLst>
          </p:cNvPr>
          <p:cNvCxnSpPr>
            <a:cxnSpLocks/>
          </p:cNvCxnSpPr>
          <p:nvPr/>
        </p:nvCxnSpPr>
        <p:spPr>
          <a:xfrm flipH="1">
            <a:off x="3038302" y="4039833"/>
            <a:ext cx="1001685" cy="2651912"/>
          </a:xfrm>
          <a:prstGeom prst="line">
            <a:avLst/>
          </a:prstGeom>
          <a:ln w="28575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06EE613A-7FF7-4163-BDE1-E668D53CFCAE}"/>
              </a:ext>
            </a:extLst>
          </p:cNvPr>
          <p:cNvCxnSpPr>
            <a:cxnSpLocks/>
          </p:cNvCxnSpPr>
          <p:nvPr/>
        </p:nvCxnSpPr>
        <p:spPr>
          <a:xfrm flipH="1">
            <a:off x="735214" y="361604"/>
            <a:ext cx="2859579" cy="4506111"/>
          </a:xfrm>
          <a:prstGeom prst="line">
            <a:avLst/>
          </a:prstGeom>
          <a:ln w="28575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25EC0E50-4410-4F51-88CD-A0E05CA831E7}"/>
              </a:ext>
            </a:extLst>
          </p:cNvPr>
          <p:cNvCxnSpPr>
            <a:cxnSpLocks/>
          </p:cNvCxnSpPr>
          <p:nvPr/>
        </p:nvCxnSpPr>
        <p:spPr>
          <a:xfrm flipH="1">
            <a:off x="3038300" y="331433"/>
            <a:ext cx="972822" cy="4536280"/>
          </a:xfrm>
          <a:prstGeom prst="line">
            <a:avLst/>
          </a:prstGeom>
          <a:ln w="28575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BD25FB3-CD48-425E-9038-70B47FC271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646304"/>
              </p:ext>
            </p:extLst>
          </p:nvPr>
        </p:nvGraphicFramePr>
        <p:xfrm>
          <a:off x="3594794" y="331433"/>
          <a:ext cx="445193" cy="3708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5193">
                  <a:extLst>
                    <a:ext uri="{9D8B030D-6E8A-4147-A177-3AD203B41FA5}">
                      <a16:colId xmlns:a16="http://schemas.microsoft.com/office/drawing/2014/main" val="1134583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31591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07321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8946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17468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80658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83835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72614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00421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83451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1472674"/>
                  </a:ext>
                </a:extLst>
              </a:tr>
            </a:tbl>
          </a:graphicData>
        </a:graphic>
      </p:graphicFrame>
      <p:sp>
        <p:nvSpPr>
          <p:cNvPr id="28" name="오른쪽 중괄호 27">
            <a:extLst>
              <a:ext uri="{FF2B5EF4-FFF2-40B4-BE49-F238E27FC236}">
                <a16:creationId xmlns:a16="http://schemas.microsoft.com/office/drawing/2014/main" id="{69B9D112-1A34-4FDB-AF80-6CBEC9BF7518}"/>
              </a:ext>
            </a:extLst>
          </p:cNvPr>
          <p:cNvSpPr/>
          <p:nvPr/>
        </p:nvSpPr>
        <p:spPr>
          <a:xfrm rot="10800000">
            <a:off x="3149600" y="331431"/>
            <a:ext cx="445193" cy="3708399"/>
          </a:xfrm>
          <a:prstGeom prst="rightBrac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오른쪽 중괄호 28">
            <a:extLst>
              <a:ext uri="{FF2B5EF4-FFF2-40B4-BE49-F238E27FC236}">
                <a16:creationId xmlns:a16="http://schemas.microsoft.com/office/drawing/2014/main" id="{F1ED0F7B-E211-4F57-B1AB-259F02E3045C}"/>
              </a:ext>
            </a:extLst>
          </p:cNvPr>
          <p:cNvSpPr/>
          <p:nvPr/>
        </p:nvSpPr>
        <p:spPr>
          <a:xfrm>
            <a:off x="7627511" y="4867713"/>
            <a:ext cx="445193" cy="1854201"/>
          </a:xfrm>
          <a:prstGeom prst="rightBrac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오른쪽 중괄호 29">
            <a:extLst>
              <a:ext uri="{FF2B5EF4-FFF2-40B4-BE49-F238E27FC236}">
                <a16:creationId xmlns:a16="http://schemas.microsoft.com/office/drawing/2014/main" id="{37C78FE0-D52A-4D9E-AC17-D740D419A1CE}"/>
              </a:ext>
            </a:extLst>
          </p:cNvPr>
          <p:cNvSpPr/>
          <p:nvPr/>
        </p:nvSpPr>
        <p:spPr>
          <a:xfrm rot="16200000">
            <a:off x="1664161" y="3463404"/>
            <a:ext cx="445193" cy="2303086"/>
          </a:xfrm>
          <a:prstGeom prst="rightBrac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630E8A9-6253-4F5E-9976-34B00804995D}"/>
                  </a:ext>
                </a:extLst>
              </p:cNvPr>
              <p:cNvSpPr txBox="1"/>
              <p:nvPr/>
            </p:nvSpPr>
            <p:spPr>
              <a:xfrm>
                <a:off x="2733270" y="2047131"/>
                <a:ext cx="35035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630E8A9-6253-4F5E-9976-34B0080499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3270" y="2047131"/>
                <a:ext cx="350352" cy="276999"/>
              </a:xfrm>
              <a:prstGeom prst="rect">
                <a:avLst/>
              </a:prstGeom>
              <a:blipFill>
                <a:blip r:embed="rId2"/>
                <a:stretch>
                  <a:fillRect l="-12069" r="-10345" b="-1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BDE607E-8E64-4B0F-9A8B-024CAE7DAE48}"/>
                  </a:ext>
                </a:extLst>
              </p:cNvPr>
              <p:cNvSpPr txBox="1"/>
              <p:nvPr/>
            </p:nvSpPr>
            <p:spPr>
              <a:xfrm>
                <a:off x="8134068" y="5656313"/>
                <a:ext cx="22211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BDE607E-8E64-4B0F-9A8B-024CAE7DAE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4068" y="5656313"/>
                <a:ext cx="222112" cy="276999"/>
              </a:xfrm>
              <a:prstGeom prst="rect">
                <a:avLst/>
              </a:prstGeom>
              <a:blipFill>
                <a:blip r:embed="rId3"/>
                <a:stretch>
                  <a:fillRect l="-18919" r="-16216" b="-1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C04D509-158F-4F9F-BA94-818218B3118F}"/>
                  </a:ext>
                </a:extLst>
              </p:cNvPr>
              <p:cNvSpPr txBox="1"/>
              <p:nvPr/>
            </p:nvSpPr>
            <p:spPr>
              <a:xfrm>
                <a:off x="1779195" y="4069078"/>
                <a:ext cx="21512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C04D509-158F-4F9F-BA94-818218B311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9195" y="4069078"/>
                <a:ext cx="215122" cy="276999"/>
              </a:xfrm>
              <a:prstGeom prst="rect">
                <a:avLst/>
              </a:prstGeom>
              <a:blipFill>
                <a:blip r:embed="rId4"/>
                <a:stretch>
                  <a:fillRect l="-20000" r="-20000" b="-1087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5" name="표 34">
            <a:extLst>
              <a:ext uri="{FF2B5EF4-FFF2-40B4-BE49-F238E27FC236}">
                <a16:creationId xmlns:a16="http://schemas.microsoft.com/office/drawing/2014/main" id="{04BFB803-16F3-4AA7-9575-D03B93CFBF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3467847"/>
              </p:ext>
            </p:extLst>
          </p:nvPr>
        </p:nvGraphicFramePr>
        <p:xfrm>
          <a:off x="7260705" y="1258530"/>
          <a:ext cx="441036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1036">
                  <a:extLst>
                    <a:ext uri="{9D8B030D-6E8A-4147-A177-3AD203B41FA5}">
                      <a16:colId xmlns:a16="http://schemas.microsoft.com/office/drawing/2014/main" val="25444856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48234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32484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38686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57420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8958555"/>
                  </a:ext>
                </a:extLst>
              </a:tr>
            </a:tbl>
          </a:graphicData>
        </a:graphic>
      </p:graphicFrame>
      <p:sp>
        <p:nvSpPr>
          <p:cNvPr id="36" name="순서도: 가산 접합 35">
            <a:extLst>
              <a:ext uri="{FF2B5EF4-FFF2-40B4-BE49-F238E27FC236}">
                <a16:creationId xmlns:a16="http://schemas.microsoft.com/office/drawing/2014/main" id="{F5DC66F0-76FA-4649-8F94-19A92EAF6D27}"/>
              </a:ext>
            </a:extLst>
          </p:cNvPr>
          <p:cNvSpPr/>
          <p:nvPr/>
        </p:nvSpPr>
        <p:spPr>
          <a:xfrm>
            <a:off x="6404725" y="2018759"/>
            <a:ext cx="332048" cy="332048"/>
          </a:xfrm>
          <a:prstGeom prst="flowChartSummingJunctio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497F36BF-09B4-443F-9CE9-B4D450091CA0}"/>
              </a:ext>
            </a:extLst>
          </p:cNvPr>
          <p:cNvGrpSpPr/>
          <p:nvPr/>
        </p:nvGrpSpPr>
        <p:grpSpPr>
          <a:xfrm>
            <a:off x="5131260" y="1092506"/>
            <a:ext cx="332048" cy="332048"/>
            <a:chOff x="5131260" y="1092506"/>
            <a:chExt cx="332048" cy="332048"/>
          </a:xfrm>
        </p:grpSpPr>
        <p:sp>
          <p:nvSpPr>
            <p:cNvPr id="37" name="순서도: 연결자 36">
              <a:extLst>
                <a:ext uri="{FF2B5EF4-FFF2-40B4-BE49-F238E27FC236}">
                  <a16:creationId xmlns:a16="http://schemas.microsoft.com/office/drawing/2014/main" id="{F50464A3-063B-4FD8-9777-00079A0377CA}"/>
                </a:ext>
              </a:extLst>
            </p:cNvPr>
            <p:cNvSpPr/>
            <p:nvPr/>
          </p:nvSpPr>
          <p:spPr>
            <a:xfrm>
              <a:off x="5131260" y="1092506"/>
              <a:ext cx="332048" cy="332048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dist"/>
              <a:endParaRPr lang="ko-KR" altLang="en-US" sz="1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400B1620-E7B4-4569-8E96-6C8DEA2CF5E7}"/>
                    </a:ext>
                  </a:extLst>
                </p:cNvPr>
                <p:cNvSpPr txBox="1"/>
                <p:nvPr/>
              </p:nvSpPr>
              <p:spPr>
                <a:xfrm>
                  <a:off x="5186260" y="1092506"/>
                  <a:ext cx="22204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i="1" smtClean="0">
                            <a:latin typeface="Cambria Math" panose="02040503050406030204" pitchFamily="18" charset="0"/>
                          </a:rPr>
                          <m:t>𝜎</m:t>
                        </m:r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400B1620-E7B4-4569-8E96-6C8DEA2CF5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86260" y="1092506"/>
                  <a:ext cx="222047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8333" r="-8333" b="-217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0" name="오른쪽 중괄호 39">
            <a:extLst>
              <a:ext uri="{FF2B5EF4-FFF2-40B4-BE49-F238E27FC236}">
                <a16:creationId xmlns:a16="http://schemas.microsoft.com/office/drawing/2014/main" id="{C1BFE764-5FBC-49E4-B79C-C17D58FBEA32}"/>
              </a:ext>
            </a:extLst>
          </p:cNvPr>
          <p:cNvSpPr/>
          <p:nvPr/>
        </p:nvSpPr>
        <p:spPr>
          <a:xfrm>
            <a:off x="4050491" y="2184783"/>
            <a:ext cx="445193" cy="1854201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오른쪽 중괄호 40">
            <a:extLst>
              <a:ext uri="{FF2B5EF4-FFF2-40B4-BE49-F238E27FC236}">
                <a16:creationId xmlns:a16="http://schemas.microsoft.com/office/drawing/2014/main" id="{75499D70-E958-4116-9358-F591119A5884}"/>
              </a:ext>
            </a:extLst>
          </p:cNvPr>
          <p:cNvSpPr/>
          <p:nvPr/>
        </p:nvSpPr>
        <p:spPr>
          <a:xfrm>
            <a:off x="4048298" y="330580"/>
            <a:ext cx="445193" cy="1854201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03FEE124-BA3E-4040-8D93-FE33D4F808D4}"/>
              </a:ext>
            </a:extLst>
          </p:cNvPr>
          <p:cNvCxnSpPr>
            <a:stCxn id="41" idx="1"/>
            <a:endCxn id="37" idx="2"/>
          </p:cNvCxnSpPr>
          <p:nvPr/>
        </p:nvCxnSpPr>
        <p:spPr>
          <a:xfrm>
            <a:off x="4493491" y="1257681"/>
            <a:ext cx="637769" cy="84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879B4296-F4F9-46CF-9FDB-402E75913695}"/>
              </a:ext>
            </a:extLst>
          </p:cNvPr>
          <p:cNvCxnSpPr>
            <a:cxnSpLocks/>
            <a:stCxn id="37" idx="5"/>
            <a:endCxn id="36" idx="1"/>
          </p:cNvCxnSpPr>
          <p:nvPr/>
        </p:nvCxnSpPr>
        <p:spPr>
          <a:xfrm>
            <a:off x="5414681" y="1375927"/>
            <a:ext cx="1038671" cy="6914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E637AEAE-B2B9-4D62-A34F-D13C51F5A05F}"/>
              </a:ext>
            </a:extLst>
          </p:cNvPr>
          <p:cNvCxnSpPr>
            <a:cxnSpLocks/>
            <a:stCxn id="40" idx="1"/>
            <a:endCxn id="36" idx="3"/>
          </p:cNvCxnSpPr>
          <p:nvPr/>
        </p:nvCxnSpPr>
        <p:spPr>
          <a:xfrm flipV="1">
            <a:off x="4495684" y="2302180"/>
            <a:ext cx="1957668" cy="80970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7232BE08-B46A-4147-B50F-100501F3ACED}"/>
              </a:ext>
            </a:extLst>
          </p:cNvPr>
          <p:cNvCxnSpPr>
            <a:cxnSpLocks/>
            <a:stCxn id="36" idx="6"/>
            <a:endCxn id="35" idx="1"/>
          </p:cNvCxnSpPr>
          <p:nvPr/>
        </p:nvCxnSpPr>
        <p:spPr>
          <a:xfrm>
            <a:off x="6736773" y="2184783"/>
            <a:ext cx="523932" cy="84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27867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264C0913-54CD-4E06-828D-15607A5DA05A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239838" y="1047404"/>
            <a:ext cx="3175309" cy="4488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5053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8CAF8D26-A785-48C1-B578-020AB9BDE56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96378"/>
            <a:ext cx="12192000" cy="6465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6708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459737"/>
            <a:ext cx="12192000" cy="3938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645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93A831A6-4651-9E45-B949-1638B6EBE295}"/>
                  </a:ext>
                </a:extLst>
              </p:cNvPr>
              <p:cNvSpPr/>
              <p:nvPr/>
            </p:nvSpPr>
            <p:spPr>
              <a:xfrm>
                <a:off x="2228459" y="5018568"/>
                <a:ext cx="639204" cy="771972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/>
              </a:p>
            </p:txBody>
          </p:sp>
        </mc:Choice>
        <mc:Fallback xmlns="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93A831A6-4651-9E45-B949-1638B6EBE2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8459" y="5018568"/>
                <a:ext cx="639204" cy="771972"/>
              </a:xfrm>
              <a:prstGeom prst="rect">
                <a:avLst/>
              </a:prstGeom>
              <a:blipFill>
                <a:blip r:embed="rId3"/>
                <a:stretch>
                  <a:fillRect l="-22642" b="-476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타원 5">
                <a:extLst>
                  <a:ext uri="{FF2B5EF4-FFF2-40B4-BE49-F238E27FC236}">
                    <a16:creationId xmlns:a16="http://schemas.microsoft.com/office/drawing/2014/main" id="{2A774322-C4C0-7343-A173-81577A0A50E8}"/>
                  </a:ext>
                </a:extLst>
              </p:cNvPr>
              <p:cNvSpPr/>
              <p:nvPr/>
            </p:nvSpPr>
            <p:spPr>
              <a:xfrm>
                <a:off x="2228459" y="6176311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6" name="타원 5">
                <a:extLst>
                  <a:ext uri="{FF2B5EF4-FFF2-40B4-BE49-F238E27FC236}">
                    <a16:creationId xmlns:a16="http://schemas.microsoft.com/office/drawing/2014/main" id="{2A774322-C4C0-7343-A173-81577A0A50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8459" y="6176311"/>
                <a:ext cx="639204" cy="639204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5CE01FA6-016D-7D4C-B29A-30D4427E8494}"/>
              </a:ext>
            </a:extLst>
          </p:cNvPr>
          <p:cNvCxnSpPr>
            <a:cxnSpLocks/>
            <a:stCxn id="6" idx="0"/>
            <a:endCxn id="4" idx="2"/>
          </p:cNvCxnSpPr>
          <p:nvPr/>
        </p:nvCxnSpPr>
        <p:spPr>
          <a:xfrm flipV="1">
            <a:off x="2548061" y="5790540"/>
            <a:ext cx="0" cy="3857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B1349906-BAB2-D340-B41E-F7699022402E}"/>
                  </a:ext>
                </a:extLst>
              </p:cNvPr>
              <p:cNvSpPr/>
              <p:nvPr/>
            </p:nvSpPr>
            <p:spPr>
              <a:xfrm>
                <a:off x="3394830" y="5018568"/>
                <a:ext cx="639204" cy="771972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/>
              </a:p>
            </p:txBody>
          </p:sp>
        </mc:Choice>
        <mc:Fallback xmlns=""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B1349906-BAB2-D340-B41E-F769902240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4830" y="5018568"/>
                <a:ext cx="639204" cy="771972"/>
              </a:xfrm>
              <a:prstGeom prst="rect">
                <a:avLst/>
              </a:prstGeom>
              <a:blipFill>
                <a:blip r:embed="rId5"/>
                <a:stretch>
                  <a:fillRect l="-22642" b="-476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0A35DCCD-4C8B-854F-BCBE-A91036161C35}"/>
                  </a:ext>
                </a:extLst>
              </p:cNvPr>
              <p:cNvSpPr/>
              <p:nvPr/>
            </p:nvSpPr>
            <p:spPr>
              <a:xfrm>
                <a:off x="4561201" y="5018567"/>
                <a:ext cx="639204" cy="771971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/>
              </a:p>
            </p:txBody>
          </p:sp>
        </mc:Choice>
        <mc:Fallback xmlns=""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0A35DCCD-4C8B-854F-BCBE-A91036161C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1201" y="5018567"/>
                <a:ext cx="639204" cy="771971"/>
              </a:xfrm>
              <a:prstGeom prst="rect">
                <a:avLst/>
              </a:prstGeom>
              <a:blipFill>
                <a:blip r:embed="rId6"/>
                <a:stretch>
                  <a:fillRect l="-23077" b="-476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599BBB4B-0F89-FF4D-9705-E340FB99DFA2}"/>
                  </a:ext>
                </a:extLst>
              </p:cNvPr>
              <p:cNvSpPr/>
              <p:nvPr/>
            </p:nvSpPr>
            <p:spPr>
              <a:xfrm>
                <a:off x="5727572" y="5018566"/>
                <a:ext cx="639204" cy="771971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/>
              </a:p>
            </p:txBody>
          </p:sp>
        </mc:Choice>
        <mc:Fallback xmlns=""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599BBB4B-0F89-FF4D-9705-E340FB99DF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7572" y="5018566"/>
                <a:ext cx="639204" cy="771971"/>
              </a:xfrm>
              <a:prstGeom prst="rect">
                <a:avLst/>
              </a:prstGeom>
              <a:blipFill>
                <a:blip r:embed="rId6"/>
                <a:stretch>
                  <a:fillRect l="-23077" b="-476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6E129DCC-6FF8-CA4D-9782-CC2A02277B06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1363529" y="5404554"/>
            <a:ext cx="864930" cy="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459416A9-48FE-5B4F-8E43-98F3B1EB4D92}"/>
              </a:ext>
            </a:extLst>
          </p:cNvPr>
          <p:cNvCxnSpPr>
            <a:cxnSpLocks/>
            <a:stCxn id="4" idx="3"/>
            <a:endCxn id="34" idx="1"/>
          </p:cNvCxnSpPr>
          <p:nvPr/>
        </p:nvCxnSpPr>
        <p:spPr>
          <a:xfrm>
            <a:off x="2867663" y="5404554"/>
            <a:ext cx="52716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DEFC678B-2B7A-0A44-81EE-B067E42087E6}"/>
              </a:ext>
            </a:extLst>
          </p:cNvPr>
          <p:cNvCxnSpPr>
            <a:cxnSpLocks/>
            <a:stCxn id="34" idx="3"/>
            <a:endCxn id="35" idx="1"/>
          </p:cNvCxnSpPr>
          <p:nvPr/>
        </p:nvCxnSpPr>
        <p:spPr>
          <a:xfrm flipV="1">
            <a:off x="4034034" y="5404553"/>
            <a:ext cx="527167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C79C7B0D-65BD-AA4E-8467-824B4064565D}"/>
              </a:ext>
            </a:extLst>
          </p:cNvPr>
          <p:cNvCxnSpPr>
            <a:cxnSpLocks/>
            <a:stCxn id="35" idx="3"/>
            <a:endCxn id="36" idx="1"/>
          </p:cNvCxnSpPr>
          <p:nvPr/>
        </p:nvCxnSpPr>
        <p:spPr>
          <a:xfrm flipV="1">
            <a:off x="5200405" y="5404552"/>
            <a:ext cx="527167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05951D99-5ED2-1E44-9840-4975579C174E}"/>
              </a:ext>
            </a:extLst>
          </p:cNvPr>
          <p:cNvCxnSpPr>
            <a:cxnSpLocks/>
            <a:stCxn id="36" idx="3"/>
          </p:cNvCxnSpPr>
          <p:nvPr/>
        </p:nvCxnSpPr>
        <p:spPr>
          <a:xfrm>
            <a:off x="6366776" y="5404552"/>
            <a:ext cx="788936" cy="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타원 58">
                <a:extLst>
                  <a:ext uri="{FF2B5EF4-FFF2-40B4-BE49-F238E27FC236}">
                    <a16:creationId xmlns:a16="http://schemas.microsoft.com/office/drawing/2014/main" id="{57997065-AAE6-D94F-B3EB-166130B46D75}"/>
                  </a:ext>
                </a:extLst>
              </p:cNvPr>
              <p:cNvSpPr/>
              <p:nvPr/>
            </p:nvSpPr>
            <p:spPr>
              <a:xfrm>
                <a:off x="3394830" y="6176311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59" name="타원 58">
                <a:extLst>
                  <a:ext uri="{FF2B5EF4-FFF2-40B4-BE49-F238E27FC236}">
                    <a16:creationId xmlns:a16="http://schemas.microsoft.com/office/drawing/2014/main" id="{57997065-AAE6-D94F-B3EB-166130B46D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4830" y="6176311"/>
                <a:ext cx="639204" cy="639204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C59BAE8D-14F2-3640-85A3-03522796C0FB}"/>
              </a:ext>
            </a:extLst>
          </p:cNvPr>
          <p:cNvCxnSpPr>
            <a:cxnSpLocks/>
            <a:stCxn id="59" idx="0"/>
            <a:endCxn id="34" idx="2"/>
          </p:cNvCxnSpPr>
          <p:nvPr/>
        </p:nvCxnSpPr>
        <p:spPr>
          <a:xfrm flipV="1">
            <a:off x="3714432" y="5790540"/>
            <a:ext cx="0" cy="3857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타원 60">
                <a:extLst>
                  <a:ext uri="{FF2B5EF4-FFF2-40B4-BE49-F238E27FC236}">
                    <a16:creationId xmlns:a16="http://schemas.microsoft.com/office/drawing/2014/main" id="{681257B9-D578-B04D-97D9-3440348DF27F}"/>
                  </a:ext>
                </a:extLst>
              </p:cNvPr>
              <p:cNvSpPr/>
              <p:nvPr/>
            </p:nvSpPr>
            <p:spPr>
              <a:xfrm>
                <a:off x="4565911" y="6176311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61" name="타원 60">
                <a:extLst>
                  <a:ext uri="{FF2B5EF4-FFF2-40B4-BE49-F238E27FC236}">
                    <a16:creationId xmlns:a16="http://schemas.microsoft.com/office/drawing/2014/main" id="{681257B9-D578-B04D-97D9-3440348DF2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5911" y="6176311"/>
                <a:ext cx="639204" cy="639204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05AB50A0-F1E8-3948-9911-7F9596EBA765}"/>
              </a:ext>
            </a:extLst>
          </p:cNvPr>
          <p:cNvCxnSpPr>
            <a:cxnSpLocks/>
            <a:stCxn id="61" idx="0"/>
            <a:endCxn id="35" idx="2"/>
          </p:cNvCxnSpPr>
          <p:nvPr/>
        </p:nvCxnSpPr>
        <p:spPr>
          <a:xfrm flipH="1" flipV="1">
            <a:off x="4880803" y="5790538"/>
            <a:ext cx="4710" cy="38577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타원 62">
                <a:extLst>
                  <a:ext uri="{FF2B5EF4-FFF2-40B4-BE49-F238E27FC236}">
                    <a16:creationId xmlns:a16="http://schemas.microsoft.com/office/drawing/2014/main" id="{7D96C8A5-EDE6-0942-8C86-2638927140D5}"/>
                  </a:ext>
                </a:extLst>
              </p:cNvPr>
              <p:cNvSpPr/>
              <p:nvPr/>
            </p:nvSpPr>
            <p:spPr>
              <a:xfrm>
                <a:off x="5727572" y="6176311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63" name="타원 62">
                <a:extLst>
                  <a:ext uri="{FF2B5EF4-FFF2-40B4-BE49-F238E27FC236}">
                    <a16:creationId xmlns:a16="http://schemas.microsoft.com/office/drawing/2014/main" id="{7D96C8A5-EDE6-0942-8C86-2638927140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7572" y="6176311"/>
                <a:ext cx="639204" cy="639204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83D5A1A0-30DF-6B45-8DEE-F56C1FF43DEC}"/>
              </a:ext>
            </a:extLst>
          </p:cNvPr>
          <p:cNvCxnSpPr>
            <a:cxnSpLocks/>
            <a:stCxn id="63" idx="0"/>
            <a:endCxn id="36" idx="2"/>
          </p:cNvCxnSpPr>
          <p:nvPr/>
        </p:nvCxnSpPr>
        <p:spPr>
          <a:xfrm flipV="1">
            <a:off x="6047174" y="5790537"/>
            <a:ext cx="0" cy="38577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타원 64">
                <a:extLst>
                  <a:ext uri="{FF2B5EF4-FFF2-40B4-BE49-F238E27FC236}">
                    <a16:creationId xmlns:a16="http://schemas.microsoft.com/office/drawing/2014/main" id="{A55CE7BA-45EA-7C42-891A-B1864F63CA3D}"/>
                  </a:ext>
                </a:extLst>
              </p:cNvPr>
              <p:cNvSpPr/>
              <p:nvPr/>
            </p:nvSpPr>
            <p:spPr>
              <a:xfrm>
                <a:off x="2228459" y="1479165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1" lang="en-US" altLang="ko-KR" sz="20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65" name="타원 64">
                <a:extLst>
                  <a:ext uri="{FF2B5EF4-FFF2-40B4-BE49-F238E27FC236}">
                    <a16:creationId xmlns:a16="http://schemas.microsoft.com/office/drawing/2014/main" id="{A55CE7BA-45EA-7C42-891A-B1864F63CA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8459" y="1479165"/>
                <a:ext cx="639204" cy="639204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EBCA5954-3377-CA44-9813-579A10BE7E6C}"/>
              </a:ext>
            </a:extLst>
          </p:cNvPr>
          <p:cNvCxnSpPr>
            <a:cxnSpLocks/>
            <a:stCxn id="65" idx="0"/>
            <a:endCxn id="81" idx="1"/>
          </p:cNvCxnSpPr>
          <p:nvPr/>
        </p:nvCxnSpPr>
        <p:spPr>
          <a:xfrm flipV="1">
            <a:off x="2548061" y="1064301"/>
            <a:ext cx="4205928" cy="4148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타원 66">
                <a:extLst>
                  <a:ext uri="{FF2B5EF4-FFF2-40B4-BE49-F238E27FC236}">
                    <a16:creationId xmlns:a16="http://schemas.microsoft.com/office/drawing/2014/main" id="{3AEC1910-B9BE-AD46-B7EB-0A8618A0C6D2}"/>
                  </a:ext>
                </a:extLst>
              </p:cNvPr>
              <p:cNvSpPr/>
              <p:nvPr/>
            </p:nvSpPr>
            <p:spPr>
              <a:xfrm>
                <a:off x="3394830" y="1479165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1" lang="en-US" altLang="ko-KR" sz="20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67" name="타원 66">
                <a:extLst>
                  <a:ext uri="{FF2B5EF4-FFF2-40B4-BE49-F238E27FC236}">
                    <a16:creationId xmlns:a16="http://schemas.microsoft.com/office/drawing/2014/main" id="{3AEC1910-B9BE-AD46-B7EB-0A8618A0C6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4830" y="1479165"/>
                <a:ext cx="639204" cy="639204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0D5F4AFE-F461-0845-83DF-A734F801F350}"/>
              </a:ext>
            </a:extLst>
          </p:cNvPr>
          <p:cNvCxnSpPr>
            <a:cxnSpLocks/>
            <a:stCxn id="67" idx="0"/>
            <a:endCxn id="81" idx="1"/>
          </p:cNvCxnSpPr>
          <p:nvPr/>
        </p:nvCxnSpPr>
        <p:spPr>
          <a:xfrm flipV="1">
            <a:off x="3714432" y="1064301"/>
            <a:ext cx="3039557" cy="4148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타원 68">
                <a:extLst>
                  <a:ext uri="{FF2B5EF4-FFF2-40B4-BE49-F238E27FC236}">
                    <a16:creationId xmlns:a16="http://schemas.microsoft.com/office/drawing/2014/main" id="{CB6F09CA-DE98-0049-9ACF-B4A3EF4630A3}"/>
                  </a:ext>
                </a:extLst>
              </p:cNvPr>
              <p:cNvSpPr/>
              <p:nvPr/>
            </p:nvSpPr>
            <p:spPr>
              <a:xfrm>
                <a:off x="4565911" y="1479165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1" lang="en-US" altLang="ko-KR" sz="20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69" name="타원 68">
                <a:extLst>
                  <a:ext uri="{FF2B5EF4-FFF2-40B4-BE49-F238E27FC236}">
                    <a16:creationId xmlns:a16="http://schemas.microsoft.com/office/drawing/2014/main" id="{CB6F09CA-DE98-0049-9ACF-B4A3EF4630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5911" y="1479165"/>
                <a:ext cx="639204" cy="639204"/>
              </a:xfrm>
              <a:prstGeom prst="ellipse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86411A47-8201-D14D-946B-4F911042B8DE}"/>
              </a:ext>
            </a:extLst>
          </p:cNvPr>
          <p:cNvCxnSpPr>
            <a:cxnSpLocks/>
            <a:stCxn id="69" idx="0"/>
            <a:endCxn id="81" idx="1"/>
          </p:cNvCxnSpPr>
          <p:nvPr/>
        </p:nvCxnSpPr>
        <p:spPr>
          <a:xfrm flipV="1">
            <a:off x="4885513" y="1064301"/>
            <a:ext cx="1868476" cy="4148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타원 70">
                <a:extLst>
                  <a:ext uri="{FF2B5EF4-FFF2-40B4-BE49-F238E27FC236}">
                    <a16:creationId xmlns:a16="http://schemas.microsoft.com/office/drawing/2014/main" id="{8B4E2D10-2BED-8240-B23B-D03F6917E3B0}"/>
                  </a:ext>
                </a:extLst>
              </p:cNvPr>
              <p:cNvSpPr/>
              <p:nvPr/>
            </p:nvSpPr>
            <p:spPr>
              <a:xfrm>
                <a:off x="5727572" y="1479165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1" lang="en-US" altLang="ko-KR" sz="20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71" name="타원 70">
                <a:extLst>
                  <a:ext uri="{FF2B5EF4-FFF2-40B4-BE49-F238E27FC236}">
                    <a16:creationId xmlns:a16="http://schemas.microsoft.com/office/drawing/2014/main" id="{8B4E2D10-2BED-8240-B23B-D03F6917E3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7572" y="1479165"/>
                <a:ext cx="639204" cy="639204"/>
              </a:xfrm>
              <a:prstGeom prst="ellipse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FE2E492C-9DE0-6848-9A0E-F0F435DC7AE2}"/>
              </a:ext>
            </a:extLst>
          </p:cNvPr>
          <p:cNvCxnSpPr>
            <a:cxnSpLocks/>
            <a:stCxn id="71" idx="0"/>
            <a:endCxn id="81" idx="1"/>
          </p:cNvCxnSpPr>
          <p:nvPr/>
        </p:nvCxnSpPr>
        <p:spPr>
          <a:xfrm flipV="1">
            <a:off x="6047174" y="1064301"/>
            <a:ext cx="706815" cy="4148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A5F8F687-334E-774C-A2A9-41FF8C0A2671}"/>
              </a:ext>
            </a:extLst>
          </p:cNvPr>
          <p:cNvCxnSpPr>
            <a:cxnSpLocks/>
            <a:stCxn id="4" idx="0"/>
            <a:endCxn id="88" idx="2"/>
          </p:cNvCxnSpPr>
          <p:nvPr/>
        </p:nvCxnSpPr>
        <p:spPr>
          <a:xfrm flipV="1">
            <a:off x="2548061" y="4565434"/>
            <a:ext cx="0" cy="4531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8272F1A5-E2F8-CB43-9D6E-8B4B404F38A1}"/>
              </a:ext>
            </a:extLst>
          </p:cNvPr>
          <p:cNvCxnSpPr>
            <a:cxnSpLocks/>
            <a:stCxn id="34" idx="0"/>
            <a:endCxn id="89" idx="2"/>
          </p:cNvCxnSpPr>
          <p:nvPr/>
        </p:nvCxnSpPr>
        <p:spPr>
          <a:xfrm flipV="1">
            <a:off x="3714432" y="4565434"/>
            <a:ext cx="0" cy="4531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BC7C7152-CEC1-FE4C-8FB5-C46884467AC7}"/>
              </a:ext>
            </a:extLst>
          </p:cNvPr>
          <p:cNvCxnSpPr>
            <a:cxnSpLocks/>
            <a:stCxn id="35" idx="0"/>
            <a:endCxn id="90" idx="2"/>
          </p:cNvCxnSpPr>
          <p:nvPr/>
        </p:nvCxnSpPr>
        <p:spPr>
          <a:xfrm flipV="1">
            <a:off x="4880803" y="4565432"/>
            <a:ext cx="0" cy="45313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90A9B689-C708-2C4B-876D-C0BF41254217}"/>
              </a:ext>
            </a:extLst>
          </p:cNvPr>
          <p:cNvCxnSpPr>
            <a:cxnSpLocks/>
            <a:stCxn id="36" idx="0"/>
            <a:endCxn id="91" idx="2"/>
          </p:cNvCxnSpPr>
          <p:nvPr/>
        </p:nvCxnSpPr>
        <p:spPr>
          <a:xfrm flipV="1">
            <a:off x="6047174" y="4565431"/>
            <a:ext cx="0" cy="45313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직사각형 80">
                <a:extLst>
                  <a:ext uri="{FF2B5EF4-FFF2-40B4-BE49-F238E27FC236}">
                    <a16:creationId xmlns:a16="http://schemas.microsoft.com/office/drawing/2014/main" id="{3C7A5E24-7932-8E40-A1E2-E2728E7D67C3}"/>
                  </a:ext>
                </a:extLst>
              </p:cNvPr>
              <p:cNvSpPr/>
              <p:nvPr/>
            </p:nvSpPr>
            <p:spPr>
              <a:xfrm>
                <a:off x="6753989" y="878257"/>
                <a:ext cx="901453" cy="372087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kumimoji="1" lang="ko-KR" altLang="en-US" sz="3200" dirty="0"/>
              </a:p>
            </p:txBody>
          </p:sp>
        </mc:Choice>
        <mc:Fallback xmlns="">
          <p:sp>
            <p:nvSpPr>
              <p:cNvPr id="81" name="직사각형 80">
                <a:extLst>
                  <a:ext uri="{FF2B5EF4-FFF2-40B4-BE49-F238E27FC236}">
                    <a16:creationId xmlns:a16="http://schemas.microsoft.com/office/drawing/2014/main" id="{3C7A5E24-7932-8E40-A1E2-E2728E7D67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3989" y="878257"/>
                <a:ext cx="901453" cy="372087"/>
              </a:xfrm>
              <a:prstGeom prst="rect">
                <a:avLst/>
              </a:prstGeom>
              <a:blipFill>
                <a:blip r:embed="rId14"/>
                <a:stretch>
                  <a:fillRect l="-2740" t="-19355" b="-645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타원 151">
                <a:extLst>
                  <a:ext uri="{FF2B5EF4-FFF2-40B4-BE49-F238E27FC236}">
                    <a16:creationId xmlns:a16="http://schemas.microsoft.com/office/drawing/2014/main" id="{B5C80F1C-FA34-F447-9063-69BDB695C8DA}"/>
                  </a:ext>
                </a:extLst>
              </p:cNvPr>
              <p:cNvSpPr/>
              <p:nvPr/>
            </p:nvSpPr>
            <p:spPr>
              <a:xfrm>
                <a:off x="2228459" y="18389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152" name="타원 151">
                <a:extLst>
                  <a:ext uri="{FF2B5EF4-FFF2-40B4-BE49-F238E27FC236}">
                    <a16:creationId xmlns:a16="http://schemas.microsoft.com/office/drawing/2014/main" id="{B5C80F1C-FA34-F447-9063-69BDB695C8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8459" y="18389"/>
                <a:ext cx="639204" cy="639204"/>
              </a:xfrm>
              <a:prstGeom prst="ellipse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타원 152">
                <a:extLst>
                  <a:ext uri="{FF2B5EF4-FFF2-40B4-BE49-F238E27FC236}">
                    <a16:creationId xmlns:a16="http://schemas.microsoft.com/office/drawing/2014/main" id="{886CD526-B445-2447-89D2-39C6A3F01D5A}"/>
                  </a:ext>
                </a:extLst>
              </p:cNvPr>
              <p:cNvSpPr/>
              <p:nvPr/>
            </p:nvSpPr>
            <p:spPr>
              <a:xfrm>
                <a:off x="3394830" y="18389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153" name="타원 152">
                <a:extLst>
                  <a:ext uri="{FF2B5EF4-FFF2-40B4-BE49-F238E27FC236}">
                    <a16:creationId xmlns:a16="http://schemas.microsoft.com/office/drawing/2014/main" id="{886CD526-B445-2447-89D2-39C6A3F01D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4830" y="18389"/>
                <a:ext cx="639204" cy="639204"/>
              </a:xfrm>
              <a:prstGeom prst="ellipse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타원 153">
                <a:extLst>
                  <a:ext uri="{FF2B5EF4-FFF2-40B4-BE49-F238E27FC236}">
                    <a16:creationId xmlns:a16="http://schemas.microsoft.com/office/drawing/2014/main" id="{E45A7FC6-F16A-F342-8735-6DF2CC92E72E}"/>
                  </a:ext>
                </a:extLst>
              </p:cNvPr>
              <p:cNvSpPr/>
              <p:nvPr/>
            </p:nvSpPr>
            <p:spPr>
              <a:xfrm>
                <a:off x="4565911" y="18389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154" name="타원 153">
                <a:extLst>
                  <a:ext uri="{FF2B5EF4-FFF2-40B4-BE49-F238E27FC236}">
                    <a16:creationId xmlns:a16="http://schemas.microsoft.com/office/drawing/2014/main" id="{E45A7FC6-F16A-F342-8735-6DF2CC92E7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5911" y="18389"/>
                <a:ext cx="639204" cy="639204"/>
              </a:xfrm>
              <a:prstGeom prst="ellipse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타원 154">
                <a:extLst>
                  <a:ext uri="{FF2B5EF4-FFF2-40B4-BE49-F238E27FC236}">
                    <a16:creationId xmlns:a16="http://schemas.microsoft.com/office/drawing/2014/main" id="{CA5D5E90-1624-B844-A08E-64A480378F25}"/>
                  </a:ext>
                </a:extLst>
              </p:cNvPr>
              <p:cNvSpPr/>
              <p:nvPr/>
            </p:nvSpPr>
            <p:spPr>
              <a:xfrm>
                <a:off x="5727572" y="18389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155" name="타원 154">
                <a:extLst>
                  <a:ext uri="{FF2B5EF4-FFF2-40B4-BE49-F238E27FC236}">
                    <a16:creationId xmlns:a16="http://schemas.microsoft.com/office/drawing/2014/main" id="{CA5D5E90-1624-B844-A08E-64A480378F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7572" y="18389"/>
                <a:ext cx="639204" cy="639204"/>
              </a:xfrm>
              <a:prstGeom prst="ellipse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D33BFE3E-15E3-D446-ADEE-D18BB5EA3888}"/>
              </a:ext>
            </a:extLst>
          </p:cNvPr>
          <p:cNvCxnSpPr>
            <a:cxnSpLocks/>
            <a:stCxn id="152" idx="4"/>
            <a:endCxn id="81" idx="1"/>
          </p:cNvCxnSpPr>
          <p:nvPr/>
        </p:nvCxnSpPr>
        <p:spPr>
          <a:xfrm>
            <a:off x="2548061" y="657593"/>
            <a:ext cx="4205928" cy="4067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72" name="직선 화살표 연결선 171">
            <a:extLst>
              <a:ext uri="{FF2B5EF4-FFF2-40B4-BE49-F238E27FC236}">
                <a16:creationId xmlns:a16="http://schemas.microsoft.com/office/drawing/2014/main" id="{F3948216-2418-A54A-A09F-9F113E0E70B3}"/>
              </a:ext>
            </a:extLst>
          </p:cNvPr>
          <p:cNvCxnSpPr>
            <a:cxnSpLocks/>
            <a:stCxn id="153" idx="4"/>
            <a:endCxn id="81" idx="1"/>
          </p:cNvCxnSpPr>
          <p:nvPr/>
        </p:nvCxnSpPr>
        <p:spPr>
          <a:xfrm>
            <a:off x="3714432" y="657593"/>
            <a:ext cx="3039557" cy="4067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0F6CC8F4-95D7-8A4F-9380-B6E588EAE749}"/>
              </a:ext>
            </a:extLst>
          </p:cNvPr>
          <p:cNvCxnSpPr>
            <a:cxnSpLocks/>
            <a:stCxn id="154" idx="4"/>
            <a:endCxn id="81" idx="1"/>
          </p:cNvCxnSpPr>
          <p:nvPr/>
        </p:nvCxnSpPr>
        <p:spPr>
          <a:xfrm>
            <a:off x="4885513" y="657593"/>
            <a:ext cx="1868476" cy="4067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78" name="직선 화살표 연결선 177">
            <a:extLst>
              <a:ext uri="{FF2B5EF4-FFF2-40B4-BE49-F238E27FC236}">
                <a16:creationId xmlns:a16="http://schemas.microsoft.com/office/drawing/2014/main" id="{9DD08532-AC45-724D-A47B-E2CF36FA8F0A}"/>
              </a:ext>
            </a:extLst>
          </p:cNvPr>
          <p:cNvCxnSpPr>
            <a:cxnSpLocks/>
            <a:stCxn id="155" idx="4"/>
            <a:endCxn id="81" idx="1"/>
          </p:cNvCxnSpPr>
          <p:nvPr/>
        </p:nvCxnSpPr>
        <p:spPr>
          <a:xfrm>
            <a:off x="6047174" y="657593"/>
            <a:ext cx="706815" cy="4067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5CA6BE14-4176-0445-9ECB-65C303DF3890}"/>
                  </a:ext>
                </a:extLst>
              </p:cNvPr>
              <p:cNvSpPr/>
              <p:nvPr/>
            </p:nvSpPr>
            <p:spPr>
              <a:xfrm>
                <a:off x="2228459" y="3793462"/>
                <a:ext cx="639204" cy="771972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/>
              </a:p>
            </p:txBody>
          </p:sp>
        </mc:Choice>
        <mc:Fallback xmlns=""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5CA6BE14-4176-0445-9ECB-65C303DF38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8459" y="3793462"/>
                <a:ext cx="639204" cy="771972"/>
              </a:xfrm>
              <a:prstGeom prst="rect">
                <a:avLst/>
              </a:prstGeom>
              <a:blipFill>
                <a:blip r:embed="rId19"/>
                <a:stretch>
                  <a:fillRect l="-22642" b="-645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EB62A6BA-57AA-A041-8BB5-DB9759E123FF}"/>
                  </a:ext>
                </a:extLst>
              </p:cNvPr>
              <p:cNvSpPr/>
              <p:nvPr/>
            </p:nvSpPr>
            <p:spPr>
              <a:xfrm>
                <a:off x="3394830" y="3793462"/>
                <a:ext cx="639204" cy="771972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/>
              </a:p>
            </p:txBody>
          </p:sp>
        </mc:Choice>
        <mc:Fallback xmlns=""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EB62A6BA-57AA-A041-8BB5-DB9759E123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4830" y="3793462"/>
                <a:ext cx="639204" cy="771972"/>
              </a:xfrm>
              <a:prstGeom prst="rect">
                <a:avLst/>
              </a:prstGeom>
              <a:blipFill>
                <a:blip r:embed="rId20"/>
                <a:stretch>
                  <a:fillRect l="-22642" b="-645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6DA2B4D1-BE6C-6940-8F3F-50C29FFA9266}"/>
                  </a:ext>
                </a:extLst>
              </p:cNvPr>
              <p:cNvSpPr/>
              <p:nvPr/>
            </p:nvSpPr>
            <p:spPr>
              <a:xfrm>
                <a:off x="4561201" y="3793461"/>
                <a:ext cx="639204" cy="771971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/>
              </a:p>
            </p:txBody>
          </p:sp>
        </mc:Choice>
        <mc:Fallback xmlns=""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6DA2B4D1-BE6C-6940-8F3F-50C29FFA92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1201" y="3793461"/>
                <a:ext cx="639204" cy="771971"/>
              </a:xfrm>
              <a:prstGeom prst="rect">
                <a:avLst/>
              </a:prstGeom>
              <a:blipFill>
                <a:blip r:embed="rId21"/>
                <a:stretch>
                  <a:fillRect l="-23077" b="-645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직사각형 90">
                <a:extLst>
                  <a:ext uri="{FF2B5EF4-FFF2-40B4-BE49-F238E27FC236}">
                    <a16:creationId xmlns:a16="http://schemas.microsoft.com/office/drawing/2014/main" id="{696BA598-3DFB-A444-82E2-0AE514E3AD78}"/>
                  </a:ext>
                </a:extLst>
              </p:cNvPr>
              <p:cNvSpPr/>
              <p:nvPr/>
            </p:nvSpPr>
            <p:spPr>
              <a:xfrm>
                <a:off x="5727572" y="3793460"/>
                <a:ext cx="639204" cy="771971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/>
              </a:p>
            </p:txBody>
          </p:sp>
        </mc:Choice>
        <mc:Fallback xmlns="">
          <p:sp>
            <p:nvSpPr>
              <p:cNvPr id="91" name="직사각형 90">
                <a:extLst>
                  <a:ext uri="{FF2B5EF4-FFF2-40B4-BE49-F238E27FC236}">
                    <a16:creationId xmlns:a16="http://schemas.microsoft.com/office/drawing/2014/main" id="{696BA598-3DFB-A444-82E2-0AE514E3AD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7572" y="3793460"/>
                <a:ext cx="639204" cy="771971"/>
              </a:xfrm>
              <a:prstGeom prst="rect">
                <a:avLst/>
              </a:prstGeom>
              <a:blipFill>
                <a:blip r:embed="rId21"/>
                <a:stretch>
                  <a:fillRect l="-23077" b="-645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직사각형 91">
                <a:extLst>
                  <a:ext uri="{FF2B5EF4-FFF2-40B4-BE49-F238E27FC236}">
                    <a16:creationId xmlns:a16="http://schemas.microsoft.com/office/drawing/2014/main" id="{0B5DC65A-A6CF-C440-A5FA-B91D2981089A}"/>
                  </a:ext>
                </a:extLst>
              </p:cNvPr>
              <p:cNvSpPr/>
              <p:nvPr/>
            </p:nvSpPr>
            <p:spPr>
              <a:xfrm>
                <a:off x="2228459" y="2576929"/>
                <a:ext cx="639204" cy="771972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/>
              </a:p>
            </p:txBody>
          </p:sp>
        </mc:Choice>
        <mc:Fallback xmlns="">
          <p:sp>
            <p:nvSpPr>
              <p:cNvPr id="92" name="직사각형 91">
                <a:extLst>
                  <a:ext uri="{FF2B5EF4-FFF2-40B4-BE49-F238E27FC236}">
                    <a16:creationId xmlns:a16="http://schemas.microsoft.com/office/drawing/2014/main" id="{0B5DC65A-A6CF-C440-A5FA-B91D298108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8459" y="2576929"/>
                <a:ext cx="639204" cy="771972"/>
              </a:xfrm>
              <a:prstGeom prst="rect">
                <a:avLst/>
              </a:prstGeom>
              <a:blipFill>
                <a:blip r:embed="rId3"/>
                <a:stretch>
                  <a:fillRect l="-22642" b="-476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직사각형 92">
                <a:extLst>
                  <a:ext uri="{FF2B5EF4-FFF2-40B4-BE49-F238E27FC236}">
                    <a16:creationId xmlns:a16="http://schemas.microsoft.com/office/drawing/2014/main" id="{6CFE72F1-0A69-2947-A019-48B2919025FF}"/>
                  </a:ext>
                </a:extLst>
              </p:cNvPr>
              <p:cNvSpPr/>
              <p:nvPr/>
            </p:nvSpPr>
            <p:spPr>
              <a:xfrm>
                <a:off x="3394830" y="2576929"/>
                <a:ext cx="639204" cy="771972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/>
              </a:p>
            </p:txBody>
          </p:sp>
        </mc:Choice>
        <mc:Fallback xmlns="">
          <p:sp>
            <p:nvSpPr>
              <p:cNvPr id="93" name="직사각형 92">
                <a:extLst>
                  <a:ext uri="{FF2B5EF4-FFF2-40B4-BE49-F238E27FC236}">
                    <a16:creationId xmlns:a16="http://schemas.microsoft.com/office/drawing/2014/main" id="{6CFE72F1-0A69-2947-A019-48B2919025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4830" y="2576929"/>
                <a:ext cx="639204" cy="771972"/>
              </a:xfrm>
              <a:prstGeom prst="rect">
                <a:avLst/>
              </a:prstGeom>
              <a:blipFill>
                <a:blip r:embed="rId5"/>
                <a:stretch>
                  <a:fillRect l="-22642" b="-476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직사각형 93">
                <a:extLst>
                  <a:ext uri="{FF2B5EF4-FFF2-40B4-BE49-F238E27FC236}">
                    <a16:creationId xmlns:a16="http://schemas.microsoft.com/office/drawing/2014/main" id="{49033B85-EE50-234E-BD01-24E33326C34C}"/>
                  </a:ext>
                </a:extLst>
              </p:cNvPr>
              <p:cNvSpPr/>
              <p:nvPr/>
            </p:nvSpPr>
            <p:spPr>
              <a:xfrm>
                <a:off x="4561201" y="2576928"/>
                <a:ext cx="639204" cy="771971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/>
              </a:p>
            </p:txBody>
          </p:sp>
        </mc:Choice>
        <mc:Fallback xmlns="">
          <p:sp>
            <p:nvSpPr>
              <p:cNvPr id="94" name="직사각형 93">
                <a:extLst>
                  <a:ext uri="{FF2B5EF4-FFF2-40B4-BE49-F238E27FC236}">
                    <a16:creationId xmlns:a16="http://schemas.microsoft.com/office/drawing/2014/main" id="{49033B85-EE50-234E-BD01-24E33326C3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1201" y="2576928"/>
                <a:ext cx="639204" cy="771971"/>
              </a:xfrm>
              <a:prstGeom prst="rect">
                <a:avLst/>
              </a:prstGeom>
              <a:blipFill>
                <a:blip r:embed="rId6"/>
                <a:stretch>
                  <a:fillRect l="-23077" b="-476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직사각형 94">
                <a:extLst>
                  <a:ext uri="{FF2B5EF4-FFF2-40B4-BE49-F238E27FC236}">
                    <a16:creationId xmlns:a16="http://schemas.microsoft.com/office/drawing/2014/main" id="{BF3B8CCD-7870-3F49-B643-BC043D829653}"/>
                  </a:ext>
                </a:extLst>
              </p:cNvPr>
              <p:cNvSpPr/>
              <p:nvPr/>
            </p:nvSpPr>
            <p:spPr>
              <a:xfrm>
                <a:off x="5727572" y="2576927"/>
                <a:ext cx="639204" cy="771971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/>
              </a:p>
            </p:txBody>
          </p:sp>
        </mc:Choice>
        <mc:Fallback xmlns="">
          <p:sp>
            <p:nvSpPr>
              <p:cNvPr id="95" name="직사각형 94">
                <a:extLst>
                  <a:ext uri="{FF2B5EF4-FFF2-40B4-BE49-F238E27FC236}">
                    <a16:creationId xmlns:a16="http://schemas.microsoft.com/office/drawing/2014/main" id="{BF3B8CCD-7870-3F49-B643-BC043D8296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7572" y="2576927"/>
                <a:ext cx="639204" cy="771971"/>
              </a:xfrm>
              <a:prstGeom prst="rect">
                <a:avLst/>
              </a:prstGeom>
              <a:blipFill>
                <a:blip r:embed="rId6"/>
                <a:stretch>
                  <a:fillRect l="-23077" b="-476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5AB055E7-A605-A14D-A0E7-843502CF9615}"/>
              </a:ext>
            </a:extLst>
          </p:cNvPr>
          <p:cNvCxnSpPr>
            <a:cxnSpLocks/>
          </p:cNvCxnSpPr>
          <p:nvPr/>
        </p:nvCxnSpPr>
        <p:spPr>
          <a:xfrm flipV="1">
            <a:off x="2563012" y="3353568"/>
            <a:ext cx="0" cy="4531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EB202ED0-382F-5144-BCCC-D7BAB6C09941}"/>
              </a:ext>
            </a:extLst>
          </p:cNvPr>
          <p:cNvCxnSpPr>
            <a:cxnSpLocks/>
          </p:cNvCxnSpPr>
          <p:nvPr/>
        </p:nvCxnSpPr>
        <p:spPr>
          <a:xfrm flipV="1">
            <a:off x="3729383" y="3353568"/>
            <a:ext cx="0" cy="4531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042D2B9D-06BC-FC4C-8A89-1148E4E54367}"/>
              </a:ext>
            </a:extLst>
          </p:cNvPr>
          <p:cNvCxnSpPr>
            <a:cxnSpLocks/>
          </p:cNvCxnSpPr>
          <p:nvPr/>
        </p:nvCxnSpPr>
        <p:spPr>
          <a:xfrm flipV="1">
            <a:off x="4895754" y="3353566"/>
            <a:ext cx="0" cy="45313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6052D7C5-825C-5A44-B60C-A07E5D943A84}"/>
              </a:ext>
            </a:extLst>
          </p:cNvPr>
          <p:cNvCxnSpPr>
            <a:cxnSpLocks/>
          </p:cNvCxnSpPr>
          <p:nvPr/>
        </p:nvCxnSpPr>
        <p:spPr>
          <a:xfrm flipV="1">
            <a:off x="6062125" y="3353565"/>
            <a:ext cx="0" cy="45313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A856F315-C0D6-6A4E-8A11-99778863793E}"/>
              </a:ext>
            </a:extLst>
          </p:cNvPr>
          <p:cNvCxnSpPr>
            <a:cxnSpLocks/>
          </p:cNvCxnSpPr>
          <p:nvPr/>
        </p:nvCxnSpPr>
        <p:spPr>
          <a:xfrm flipV="1">
            <a:off x="2563012" y="2124422"/>
            <a:ext cx="0" cy="4531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B259136E-7956-EE4B-864D-D3D35437CCCE}"/>
              </a:ext>
            </a:extLst>
          </p:cNvPr>
          <p:cNvCxnSpPr>
            <a:cxnSpLocks/>
          </p:cNvCxnSpPr>
          <p:nvPr/>
        </p:nvCxnSpPr>
        <p:spPr>
          <a:xfrm flipV="1">
            <a:off x="3729383" y="2124422"/>
            <a:ext cx="0" cy="4531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707F32A0-1FA1-564D-A101-B18C50CF7415}"/>
              </a:ext>
            </a:extLst>
          </p:cNvPr>
          <p:cNvCxnSpPr>
            <a:cxnSpLocks/>
          </p:cNvCxnSpPr>
          <p:nvPr/>
        </p:nvCxnSpPr>
        <p:spPr>
          <a:xfrm flipV="1">
            <a:off x="4895754" y="2124420"/>
            <a:ext cx="0" cy="45313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F42712A4-E5D6-4645-AF9A-7970F22BC278}"/>
              </a:ext>
            </a:extLst>
          </p:cNvPr>
          <p:cNvCxnSpPr>
            <a:cxnSpLocks/>
          </p:cNvCxnSpPr>
          <p:nvPr/>
        </p:nvCxnSpPr>
        <p:spPr>
          <a:xfrm flipV="1">
            <a:off x="6062125" y="2124419"/>
            <a:ext cx="0" cy="45313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F90744A9-D5EB-374A-AC53-A91370FC4A91}"/>
                  </a:ext>
                </a:extLst>
              </p:cNvPr>
              <p:cNvSpPr txBox="1"/>
              <p:nvPr/>
            </p:nvSpPr>
            <p:spPr>
              <a:xfrm>
                <a:off x="2546843" y="2197852"/>
                <a:ext cx="34612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ko-KR" altLang="en-US" sz="1200" dirty="0"/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F90744A9-D5EB-374A-AC53-A91370FC4A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6843" y="2197852"/>
                <a:ext cx="346120" cy="307777"/>
              </a:xfrm>
              <a:prstGeom prst="rect">
                <a:avLst/>
              </a:prstGeom>
              <a:blipFill>
                <a:blip r:embed="rId22"/>
                <a:stretch>
                  <a:fillRect l="-14286" b="-2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1A327644-C19A-AB41-8C54-9460F7DBA0C1}"/>
                  </a:ext>
                </a:extLst>
              </p:cNvPr>
              <p:cNvSpPr txBox="1"/>
              <p:nvPr/>
            </p:nvSpPr>
            <p:spPr>
              <a:xfrm>
                <a:off x="3726688" y="2197852"/>
                <a:ext cx="35208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ko-KR" altLang="en-US" sz="1200" dirty="0"/>
              </a:p>
            </p:txBody>
          </p:sp>
        </mc:Choice>
        <mc:Fallback xmlns="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1A327644-C19A-AB41-8C54-9460F7DBA0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6688" y="2197852"/>
                <a:ext cx="352083" cy="307777"/>
              </a:xfrm>
              <a:prstGeom prst="rect">
                <a:avLst/>
              </a:prstGeom>
              <a:blipFill>
                <a:blip r:embed="rId23"/>
                <a:stretch>
                  <a:fillRect l="-10345" b="-2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D5F325C0-DD6D-7C4B-8087-5AC3B361376E}"/>
                  </a:ext>
                </a:extLst>
              </p:cNvPr>
              <p:cNvSpPr txBox="1"/>
              <p:nvPr/>
            </p:nvSpPr>
            <p:spPr>
              <a:xfrm>
                <a:off x="4879216" y="2197852"/>
                <a:ext cx="35208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ko-KR" altLang="en-US" sz="1200" dirty="0"/>
              </a:p>
            </p:txBody>
          </p:sp>
        </mc:Choice>
        <mc:Fallback xmlns="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D5F325C0-DD6D-7C4B-8087-5AC3B36137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9216" y="2197852"/>
                <a:ext cx="352083" cy="307777"/>
              </a:xfrm>
              <a:prstGeom prst="rect">
                <a:avLst/>
              </a:prstGeom>
              <a:blipFill>
                <a:blip r:embed="rId24"/>
                <a:stretch>
                  <a:fillRect l="-14286" b="-2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B4AFAB14-8F30-B640-9B4D-3A64C70B63F4}"/>
                  </a:ext>
                </a:extLst>
              </p:cNvPr>
              <p:cNvSpPr txBox="1"/>
              <p:nvPr/>
            </p:nvSpPr>
            <p:spPr>
              <a:xfrm>
                <a:off x="6031745" y="2197852"/>
                <a:ext cx="35208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1" lang="ko-KR" altLang="en-US" sz="1200" dirty="0"/>
              </a:p>
            </p:txBody>
          </p:sp>
        </mc:Choice>
        <mc:Fallback xmlns="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B4AFAB14-8F30-B640-9B4D-3A64C70B63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1745" y="2197852"/>
                <a:ext cx="352083" cy="307777"/>
              </a:xfrm>
              <a:prstGeom prst="rect">
                <a:avLst/>
              </a:prstGeom>
              <a:blipFill>
                <a:blip r:embed="rId25"/>
                <a:stretch>
                  <a:fillRect l="-10345" b="-2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36839E9A-507A-CF44-BFA9-5C6BD2ABA212}"/>
              </a:ext>
            </a:extLst>
          </p:cNvPr>
          <p:cNvCxnSpPr>
            <a:cxnSpLocks/>
          </p:cNvCxnSpPr>
          <p:nvPr/>
        </p:nvCxnSpPr>
        <p:spPr>
          <a:xfrm>
            <a:off x="1356274" y="4202509"/>
            <a:ext cx="864930" cy="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2" name="직선 화살표 연결선 121">
            <a:extLst>
              <a:ext uri="{FF2B5EF4-FFF2-40B4-BE49-F238E27FC236}">
                <a16:creationId xmlns:a16="http://schemas.microsoft.com/office/drawing/2014/main" id="{540B19B1-06F1-CB4D-B128-23A4F82BD3E4}"/>
              </a:ext>
            </a:extLst>
          </p:cNvPr>
          <p:cNvCxnSpPr>
            <a:cxnSpLocks/>
          </p:cNvCxnSpPr>
          <p:nvPr/>
        </p:nvCxnSpPr>
        <p:spPr>
          <a:xfrm>
            <a:off x="2860408" y="4202509"/>
            <a:ext cx="52716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FF8A6DCA-0348-064A-9A12-659BD51DFF80}"/>
              </a:ext>
            </a:extLst>
          </p:cNvPr>
          <p:cNvCxnSpPr>
            <a:cxnSpLocks/>
          </p:cNvCxnSpPr>
          <p:nvPr/>
        </p:nvCxnSpPr>
        <p:spPr>
          <a:xfrm flipV="1">
            <a:off x="4026779" y="4202508"/>
            <a:ext cx="527167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4" name="직선 화살표 연결선 123">
            <a:extLst>
              <a:ext uri="{FF2B5EF4-FFF2-40B4-BE49-F238E27FC236}">
                <a16:creationId xmlns:a16="http://schemas.microsoft.com/office/drawing/2014/main" id="{38849EFD-851D-994F-98E2-28514B02E8DA}"/>
              </a:ext>
            </a:extLst>
          </p:cNvPr>
          <p:cNvCxnSpPr>
            <a:cxnSpLocks/>
          </p:cNvCxnSpPr>
          <p:nvPr/>
        </p:nvCxnSpPr>
        <p:spPr>
          <a:xfrm flipV="1">
            <a:off x="5193150" y="4202507"/>
            <a:ext cx="527167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9545E957-C719-714B-9653-0150BB289E95}"/>
              </a:ext>
            </a:extLst>
          </p:cNvPr>
          <p:cNvCxnSpPr>
            <a:cxnSpLocks/>
          </p:cNvCxnSpPr>
          <p:nvPr/>
        </p:nvCxnSpPr>
        <p:spPr>
          <a:xfrm>
            <a:off x="6359521" y="4202507"/>
            <a:ext cx="788936" cy="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1" name="직선 화살표 연결선 130">
            <a:extLst>
              <a:ext uri="{FF2B5EF4-FFF2-40B4-BE49-F238E27FC236}">
                <a16:creationId xmlns:a16="http://schemas.microsoft.com/office/drawing/2014/main" id="{2E124571-F482-D64F-A06D-021E58B8EC6A}"/>
              </a:ext>
            </a:extLst>
          </p:cNvPr>
          <p:cNvCxnSpPr>
            <a:cxnSpLocks/>
          </p:cNvCxnSpPr>
          <p:nvPr/>
        </p:nvCxnSpPr>
        <p:spPr>
          <a:xfrm>
            <a:off x="1380581" y="2971476"/>
            <a:ext cx="864930" cy="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id="{6653D323-ADA7-874B-91C7-FA4FB3F5E476}"/>
              </a:ext>
            </a:extLst>
          </p:cNvPr>
          <p:cNvCxnSpPr>
            <a:cxnSpLocks/>
          </p:cNvCxnSpPr>
          <p:nvPr/>
        </p:nvCxnSpPr>
        <p:spPr>
          <a:xfrm>
            <a:off x="2884715" y="2971476"/>
            <a:ext cx="52716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6F44085B-A76E-1145-9982-58345CF8E51D}"/>
              </a:ext>
            </a:extLst>
          </p:cNvPr>
          <p:cNvCxnSpPr>
            <a:cxnSpLocks/>
          </p:cNvCxnSpPr>
          <p:nvPr/>
        </p:nvCxnSpPr>
        <p:spPr>
          <a:xfrm flipV="1">
            <a:off x="4051086" y="2971475"/>
            <a:ext cx="527167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4" name="직선 화살표 연결선 133">
            <a:extLst>
              <a:ext uri="{FF2B5EF4-FFF2-40B4-BE49-F238E27FC236}">
                <a16:creationId xmlns:a16="http://schemas.microsoft.com/office/drawing/2014/main" id="{4734114F-4257-A24D-99C8-8032520A859F}"/>
              </a:ext>
            </a:extLst>
          </p:cNvPr>
          <p:cNvCxnSpPr>
            <a:cxnSpLocks/>
          </p:cNvCxnSpPr>
          <p:nvPr/>
        </p:nvCxnSpPr>
        <p:spPr>
          <a:xfrm flipV="1">
            <a:off x="5217457" y="2971474"/>
            <a:ext cx="527167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8571D8EF-A4E7-6841-8C3C-ED646956C460}"/>
              </a:ext>
            </a:extLst>
          </p:cNvPr>
          <p:cNvCxnSpPr>
            <a:cxnSpLocks/>
          </p:cNvCxnSpPr>
          <p:nvPr/>
        </p:nvCxnSpPr>
        <p:spPr>
          <a:xfrm>
            <a:off x="6383828" y="2971474"/>
            <a:ext cx="788936" cy="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</p:spTree>
    <p:extLst>
      <p:ext uri="{BB962C8B-B14F-4D97-AF65-F5344CB8AC3E}">
        <p14:creationId xmlns:p14="http://schemas.microsoft.com/office/powerpoint/2010/main" val="6117336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105C348-B54A-4CEE-8E74-916FC7D8ECCD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275896"/>
            <a:ext cx="12192000" cy="6306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5855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18E9A26-C417-4BCF-8E04-7C35824D28EC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2803" y="0"/>
            <a:ext cx="110263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7127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4BC24DF-C3A1-4257-BBEA-B5382501DA1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75115"/>
            <a:ext cx="12192000" cy="6707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7255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CA04093-5D51-4C9C-97C6-C51BD0E1AC7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04694"/>
            <a:ext cx="12192000" cy="6648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3813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28ED5BA-F321-42E5-ADCD-7FC46F9086DD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2543495"/>
            <a:ext cx="12192000" cy="1771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5386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DE1D6E1-F0B2-4578-9F51-D21D10ECAB4E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715299"/>
            <a:ext cx="12192000" cy="3427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1071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F25E13D-9B90-4F10-9169-6B477F90D1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" r="-14918"/>
          <a:stretch/>
        </p:blipFill>
        <p:spPr>
          <a:xfrm>
            <a:off x="3050531" y="0"/>
            <a:ext cx="69995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7819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3C56E4DA-5886-461C-92AF-94248F3B49E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372649"/>
            <a:ext cx="12192000" cy="611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41068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4D82B246-EF49-48F1-B2CA-38E0C6C2AC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990"/>
            <a:ext cx="12192000" cy="6788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73780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D53BF51E-1CC2-47C6-883B-92EA1269B9F9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055748"/>
            <a:ext cx="12192000" cy="4746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5225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93A831A6-4651-9E45-B949-1638B6EBE295}"/>
                  </a:ext>
                </a:extLst>
              </p:cNvPr>
              <p:cNvSpPr/>
              <p:nvPr/>
            </p:nvSpPr>
            <p:spPr>
              <a:xfrm>
                <a:off x="2016765" y="5018568"/>
                <a:ext cx="639204" cy="771972"/>
              </a:xfrm>
              <a:prstGeom prst="rect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93A831A6-4651-9E45-B949-1638B6EBE2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6765" y="5018568"/>
                <a:ext cx="639204" cy="771972"/>
              </a:xfrm>
              <a:prstGeom prst="rect">
                <a:avLst/>
              </a:prstGeom>
              <a:blipFill>
                <a:blip r:embed="rId3"/>
                <a:stretch>
                  <a:fillRect l="-25000" b="-4762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타원 5">
                <a:extLst>
                  <a:ext uri="{FF2B5EF4-FFF2-40B4-BE49-F238E27FC236}">
                    <a16:creationId xmlns:a16="http://schemas.microsoft.com/office/drawing/2014/main" id="{2A774322-C4C0-7343-A173-81577A0A50E8}"/>
                  </a:ext>
                </a:extLst>
              </p:cNvPr>
              <p:cNvSpPr/>
              <p:nvPr/>
            </p:nvSpPr>
            <p:spPr>
              <a:xfrm>
                <a:off x="2016765" y="6176311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6" name="타원 5">
                <a:extLst>
                  <a:ext uri="{FF2B5EF4-FFF2-40B4-BE49-F238E27FC236}">
                    <a16:creationId xmlns:a16="http://schemas.microsoft.com/office/drawing/2014/main" id="{2A774322-C4C0-7343-A173-81577A0A50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6765" y="6176311"/>
                <a:ext cx="639204" cy="639204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5CE01FA6-016D-7D4C-B29A-30D4427E8494}"/>
              </a:ext>
            </a:extLst>
          </p:cNvPr>
          <p:cNvCxnSpPr>
            <a:cxnSpLocks/>
            <a:stCxn id="6" idx="0"/>
            <a:endCxn id="4" idx="2"/>
          </p:cNvCxnSpPr>
          <p:nvPr/>
        </p:nvCxnSpPr>
        <p:spPr>
          <a:xfrm flipV="1">
            <a:off x="2336367" y="5790540"/>
            <a:ext cx="0" cy="38577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B1349906-BAB2-D340-B41E-F7699022402E}"/>
                  </a:ext>
                </a:extLst>
              </p:cNvPr>
              <p:cNvSpPr/>
              <p:nvPr/>
            </p:nvSpPr>
            <p:spPr>
              <a:xfrm>
                <a:off x="4234837" y="5018568"/>
                <a:ext cx="639204" cy="771972"/>
              </a:xfrm>
              <a:prstGeom prst="rect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B1349906-BAB2-D340-B41E-F769902240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4837" y="5018568"/>
                <a:ext cx="639204" cy="771972"/>
              </a:xfrm>
              <a:prstGeom prst="rect">
                <a:avLst/>
              </a:prstGeom>
              <a:blipFill>
                <a:blip r:embed="rId5"/>
                <a:stretch>
                  <a:fillRect l="-22642" b="-4762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0A35DCCD-4C8B-854F-BCBE-A91036161C35}"/>
                  </a:ext>
                </a:extLst>
              </p:cNvPr>
              <p:cNvSpPr/>
              <p:nvPr/>
            </p:nvSpPr>
            <p:spPr>
              <a:xfrm>
                <a:off x="6365461" y="5018569"/>
                <a:ext cx="639204" cy="771971"/>
              </a:xfrm>
              <a:prstGeom prst="rect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0A35DCCD-4C8B-854F-BCBE-A91036161C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5461" y="5018569"/>
                <a:ext cx="639204" cy="771971"/>
              </a:xfrm>
              <a:prstGeom prst="rect">
                <a:avLst/>
              </a:prstGeom>
              <a:blipFill>
                <a:blip r:embed="rId5"/>
                <a:stretch>
                  <a:fillRect l="-22642" b="-4762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599BBB4B-0F89-FF4D-9705-E340FB99DFA2}"/>
                  </a:ext>
                </a:extLst>
              </p:cNvPr>
              <p:cNvSpPr/>
              <p:nvPr/>
            </p:nvSpPr>
            <p:spPr>
              <a:xfrm>
                <a:off x="8548970" y="5018566"/>
                <a:ext cx="639204" cy="771971"/>
              </a:xfrm>
              <a:prstGeom prst="rect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599BBB4B-0F89-FF4D-9705-E340FB99DF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8970" y="5018566"/>
                <a:ext cx="639204" cy="771971"/>
              </a:xfrm>
              <a:prstGeom prst="rect">
                <a:avLst/>
              </a:prstGeom>
              <a:blipFill>
                <a:blip r:embed="rId6"/>
                <a:stretch>
                  <a:fillRect l="-23077" b="-4762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6E129DCC-6FF8-CA4D-9782-CC2A02277B06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1151835" y="5404554"/>
            <a:ext cx="864930" cy="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459416A9-48FE-5B4F-8E43-98F3B1EB4D92}"/>
              </a:ext>
            </a:extLst>
          </p:cNvPr>
          <p:cNvCxnSpPr>
            <a:cxnSpLocks/>
            <a:stCxn id="4" idx="3"/>
            <a:endCxn id="34" idx="1"/>
          </p:cNvCxnSpPr>
          <p:nvPr/>
        </p:nvCxnSpPr>
        <p:spPr>
          <a:xfrm>
            <a:off x="2655969" y="5404554"/>
            <a:ext cx="1578868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DEFC678B-2B7A-0A44-81EE-B067E42087E6}"/>
              </a:ext>
            </a:extLst>
          </p:cNvPr>
          <p:cNvCxnSpPr>
            <a:cxnSpLocks/>
            <a:stCxn id="34" idx="3"/>
            <a:endCxn id="35" idx="1"/>
          </p:cNvCxnSpPr>
          <p:nvPr/>
        </p:nvCxnSpPr>
        <p:spPr>
          <a:xfrm>
            <a:off x="4874041" y="5404554"/>
            <a:ext cx="1491420" cy="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C79C7B0D-65BD-AA4E-8467-824B4064565D}"/>
              </a:ext>
            </a:extLst>
          </p:cNvPr>
          <p:cNvCxnSpPr>
            <a:cxnSpLocks/>
            <a:stCxn id="35" idx="3"/>
            <a:endCxn id="36" idx="1"/>
          </p:cNvCxnSpPr>
          <p:nvPr/>
        </p:nvCxnSpPr>
        <p:spPr>
          <a:xfrm flipV="1">
            <a:off x="7004665" y="5404552"/>
            <a:ext cx="1544305" cy="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타원 58">
                <a:extLst>
                  <a:ext uri="{FF2B5EF4-FFF2-40B4-BE49-F238E27FC236}">
                    <a16:creationId xmlns:a16="http://schemas.microsoft.com/office/drawing/2014/main" id="{57997065-AAE6-D94F-B3EB-166130B46D75}"/>
                  </a:ext>
                </a:extLst>
              </p:cNvPr>
              <p:cNvSpPr/>
              <p:nvPr/>
            </p:nvSpPr>
            <p:spPr>
              <a:xfrm>
                <a:off x="4234837" y="6176311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59" name="타원 58">
                <a:extLst>
                  <a:ext uri="{FF2B5EF4-FFF2-40B4-BE49-F238E27FC236}">
                    <a16:creationId xmlns:a16="http://schemas.microsoft.com/office/drawing/2014/main" id="{57997065-AAE6-D94F-B3EB-166130B46D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4837" y="6176311"/>
                <a:ext cx="639204" cy="639204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C59BAE8D-14F2-3640-85A3-03522796C0FB}"/>
              </a:ext>
            </a:extLst>
          </p:cNvPr>
          <p:cNvCxnSpPr>
            <a:cxnSpLocks/>
            <a:stCxn id="59" idx="0"/>
            <a:endCxn id="34" idx="2"/>
          </p:cNvCxnSpPr>
          <p:nvPr/>
        </p:nvCxnSpPr>
        <p:spPr>
          <a:xfrm flipV="1">
            <a:off x="4554439" y="5790540"/>
            <a:ext cx="0" cy="38577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타원 60">
                <a:extLst>
                  <a:ext uri="{FF2B5EF4-FFF2-40B4-BE49-F238E27FC236}">
                    <a16:creationId xmlns:a16="http://schemas.microsoft.com/office/drawing/2014/main" id="{681257B9-D578-B04D-97D9-3440348DF27F}"/>
                  </a:ext>
                </a:extLst>
              </p:cNvPr>
              <p:cNvSpPr/>
              <p:nvPr/>
            </p:nvSpPr>
            <p:spPr>
              <a:xfrm>
                <a:off x="6370171" y="6176313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61" name="타원 60">
                <a:extLst>
                  <a:ext uri="{FF2B5EF4-FFF2-40B4-BE49-F238E27FC236}">
                    <a16:creationId xmlns:a16="http://schemas.microsoft.com/office/drawing/2014/main" id="{681257B9-D578-B04D-97D9-3440348DF2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0171" y="6176313"/>
                <a:ext cx="639204" cy="639204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05AB50A0-F1E8-3948-9911-7F9596EBA765}"/>
              </a:ext>
            </a:extLst>
          </p:cNvPr>
          <p:cNvCxnSpPr>
            <a:cxnSpLocks/>
            <a:stCxn id="61" idx="0"/>
            <a:endCxn id="35" idx="2"/>
          </p:cNvCxnSpPr>
          <p:nvPr/>
        </p:nvCxnSpPr>
        <p:spPr>
          <a:xfrm flipH="1" flipV="1">
            <a:off x="6685063" y="5790540"/>
            <a:ext cx="4710" cy="38577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타원 62">
                <a:extLst>
                  <a:ext uri="{FF2B5EF4-FFF2-40B4-BE49-F238E27FC236}">
                    <a16:creationId xmlns:a16="http://schemas.microsoft.com/office/drawing/2014/main" id="{7D96C8A5-EDE6-0942-8C86-2638927140D5}"/>
                  </a:ext>
                </a:extLst>
              </p:cNvPr>
              <p:cNvSpPr/>
              <p:nvPr/>
            </p:nvSpPr>
            <p:spPr>
              <a:xfrm>
                <a:off x="8548970" y="6176311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63" name="타원 62">
                <a:extLst>
                  <a:ext uri="{FF2B5EF4-FFF2-40B4-BE49-F238E27FC236}">
                    <a16:creationId xmlns:a16="http://schemas.microsoft.com/office/drawing/2014/main" id="{7D96C8A5-EDE6-0942-8C86-2638927140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8970" y="6176311"/>
                <a:ext cx="639204" cy="639204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83D5A1A0-30DF-6B45-8DEE-F56C1FF43DEC}"/>
              </a:ext>
            </a:extLst>
          </p:cNvPr>
          <p:cNvCxnSpPr>
            <a:cxnSpLocks/>
            <a:stCxn id="63" idx="0"/>
            <a:endCxn id="36" idx="2"/>
          </p:cNvCxnSpPr>
          <p:nvPr/>
        </p:nvCxnSpPr>
        <p:spPr>
          <a:xfrm flipV="1">
            <a:off x="8868572" y="5790537"/>
            <a:ext cx="0" cy="38577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타원 64">
                <a:extLst>
                  <a:ext uri="{FF2B5EF4-FFF2-40B4-BE49-F238E27FC236}">
                    <a16:creationId xmlns:a16="http://schemas.microsoft.com/office/drawing/2014/main" id="{A55CE7BA-45EA-7C42-891A-B1864F63CA3D}"/>
                  </a:ext>
                </a:extLst>
              </p:cNvPr>
              <p:cNvSpPr/>
              <p:nvPr/>
            </p:nvSpPr>
            <p:spPr>
              <a:xfrm>
                <a:off x="2016765" y="1479165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1" lang="en-US" altLang="ko-KR" sz="20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65" name="타원 64">
                <a:extLst>
                  <a:ext uri="{FF2B5EF4-FFF2-40B4-BE49-F238E27FC236}">
                    <a16:creationId xmlns:a16="http://schemas.microsoft.com/office/drawing/2014/main" id="{A55CE7BA-45EA-7C42-891A-B1864F63CA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6765" y="1479165"/>
                <a:ext cx="639204" cy="639204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EBCA5954-3377-CA44-9813-579A10BE7E6C}"/>
              </a:ext>
            </a:extLst>
          </p:cNvPr>
          <p:cNvCxnSpPr>
            <a:cxnSpLocks/>
            <a:stCxn id="65" idx="0"/>
            <a:endCxn id="81" idx="1"/>
          </p:cNvCxnSpPr>
          <p:nvPr/>
        </p:nvCxnSpPr>
        <p:spPr>
          <a:xfrm flipV="1">
            <a:off x="2336367" y="1064301"/>
            <a:ext cx="7239020" cy="4148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타원 66">
                <a:extLst>
                  <a:ext uri="{FF2B5EF4-FFF2-40B4-BE49-F238E27FC236}">
                    <a16:creationId xmlns:a16="http://schemas.microsoft.com/office/drawing/2014/main" id="{3AEC1910-B9BE-AD46-B7EB-0A8618A0C6D2}"/>
                  </a:ext>
                </a:extLst>
              </p:cNvPr>
              <p:cNvSpPr/>
              <p:nvPr/>
            </p:nvSpPr>
            <p:spPr>
              <a:xfrm>
                <a:off x="4234837" y="1479165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1" lang="en-US" altLang="ko-KR" sz="20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67" name="타원 66">
                <a:extLst>
                  <a:ext uri="{FF2B5EF4-FFF2-40B4-BE49-F238E27FC236}">
                    <a16:creationId xmlns:a16="http://schemas.microsoft.com/office/drawing/2014/main" id="{3AEC1910-B9BE-AD46-B7EB-0A8618A0C6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4837" y="1479165"/>
                <a:ext cx="639204" cy="639204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0D5F4AFE-F461-0845-83DF-A734F801F350}"/>
              </a:ext>
            </a:extLst>
          </p:cNvPr>
          <p:cNvCxnSpPr>
            <a:cxnSpLocks/>
            <a:stCxn id="67" idx="0"/>
            <a:endCxn id="81" idx="1"/>
          </p:cNvCxnSpPr>
          <p:nvPr/>
        </p:nvCxnSpPr>
        <p:spPr>
          <a:xfrm flipV="1">
            <a:off x="4554439" y="1064301"/>
            <a:ext cx="5020948" cy="4148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타원 68">
                <a:extLst>
                  <a:ext uri="{FF2B5EF4-FFF2-40B4-BE49-F238E27FC236}">
                    <a16:creationId xmlns:a16="http://schemas.microsoft.com/office/drawing/2014/main" id="{CB6F09CA-DE98-0049-9ACF-B4A3EF4630A3}"/>
                  </a:ext>
                </a:extLst>
              </p:cNvPr>
              <p:cNvSpPr/>
              <p:nvPr/>
            </p:nvSpPr>
            <p:spPr>
              <a:xfrm>
                <a:off x="6370171" y="1479167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1" lang="en-US" altLang="ko-KR" sz="20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69" name="타원 68">
                <a:extLst>
                  <a:ext uri="{FF2B5EF4-FFF2-40B4-BE49-F238E27FC236}">
                    <a16:creationId xmlns:a16="http://schemas.microsoft.com/office/drawing/2014/main" id="{CB6F09CA-DE98-0049-9ACF-B4A3EF4630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0171" y="1479167"/>
                <a:ext cx="639204" cy="639204"/>
              </a:xfrm>
              <a:prstGeom prst="ellipse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86411A47-8201-D14D-946B-4F911042B8DE}"/>
              </a:ext>
            </a:extLst>
          </p:cNvPr>
          <p:cNvCxnSpPr>
            <a:cxnSpLocks/>
            <a:stCxn id="69" idx="0"/>
            <a:endCxn id="81" idx="1"/>
          </p:cNvCxnSpPr>
          <p:nvPr/>
        </p:nvCxnSpPr>
        <p:spPr>
          <a:xfrm flipV="1">
            <a:off x="6689773" y="1064301"/>
            <a:ext cx="2885614" cy="41486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타원 70">
                <a:extLst>
                  <a:ext uri="{FF2B5EF4-FFF2-40B4-BE49-F238E27FC236}">
                    <a16:creationId xmlns:a16="http://schemas.microsoft.com/office/drawing/2014/main" id="{8B4E2D10-2BED-8240-B23B-D03F6917E3B0}"/>
                  </a:ext>
                </a:extLst>
              </p:cNvPr>
              <p:cNvSpPr/>
              <p:nvPr/>
            </p:nvSpPr>
            <p:spPr>
              <a:xfrm>
                <a:off x="8548970" y="1479165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1" lang="en-US" altLang="ko-KR" sz="20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71" name="타원 70">
                <a:extLst>
                  <a:ext uri="{FF2B5EF4-FFF2-40B4-BE49-F238E27FC236}">
                    <a16:creationId xmlns:a16="http://schemas.microsoft.com/office/drawing/2014/main" id="{8B4E2D10-2BED-8240-B23B-D03F6917E3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8970" y="1479165"/>
                <a:ext cx="639204" cy="639204"/>
              </a:xfrm>
              <a:prstGeom prst="ellipse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FE2E492C-9DE0-6848-9A0E-F0F435DC7AE2}"/>
              </a:ext>
            </a:extLst>
          </p:cNvPr>
          <p:cNvCxnSpPr>
            <a:cxnSpLocks/>
            <a:stCxn id="71" idx="0"/>
            <a:endCxn id="81" idx="1"/>
          </p:cNvCxnSpPr>
          <p:nvPr/>
        </p:nvCxnSpPr>
        <p:spPr>
          <a:xfrm flipV="1">
            <a:off x="8868572" y="1064301"/>
            <a:ext cx="706815" cy="4148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A5F8F687-334E-774C-A2A9-41FF8C0A2671}"/>
              </a:ext>
            </a:extLst>
          </p:cNvPr>
          <p:cNvCxnSpPr>
            <a:cxnSpLocks/>
            <a:stCxn id="4" idx="0"/>
            <a:endCxn id="88" idx="2"/>
          </p:cNvCxnSpPr>
          <p:nvPr/>
        </p:nvCxnSpPr>
        <p:spPr>
          <a:xfrm flipV="1">
            <a:off x="2336367" y="4565434"/>
            <a:ext cx="0" cy="45313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8272F1A5-E2F8-CB43-9D6E-8B4B404F38A1}"/>
              </a:ext>
            </a:extLst>
          </p:cNvPr>
          <p:cNvCxnSpPr>
            <a:cxnSpLocks/>
            <a:stCxn id="34" idx="0"/>
            <a:endCxn id="89" idx="2"/>
          </p:cNvCxnSpPr>
          <p:nvPr/>
        </p:nvCxnSpPr>
        <p:spPr>
          <a:xfrm flipV="1">
            <a:off x="4554439" y="4565434"/>
            <a:ext cx="0" cy="45313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BC7C7152-CEC1-FE4C-8FB5-C46884467AC7}"/>
              </a:ext>
            </a:extLst>
          </p:cNvPr>
          <p:cNvCxnSpPr>
            <a:cxnSpLocks/>
            <a:stCxn id="35" idx="0"/>
            <a:endCxn id="90" idx="2"/>
          </p:cNvCxnSpPr>
          <p:nvPr/>
        </p:nvCxnSpPr>
        <p:spPr>
          <a:xfrm flipV="1">
            <a:off x="6685063" y="4565434"/>
            <a:ext cx="0" cy="45313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90A9B689-C708-2C4B-876D-C0BF41254217}"/>
              </a:ext>
            </a:extLst>
          </p:cNvPr>
          <p:cNvCxnSpPr>
            <a:cxnSpLocks/>
            <a:stCxn id="36" idx="0"/>
            <a:endCxn id="91" idx="2"/>
          </p:cNvCxnSpPr>
          <p:nvPr/>
        </p:nvCxnSpPr>
        <p:spPr>
          <a:xfrm flipV="1">
            <a:off x="8868572" y="4565431"/>
            <a:ext cx="0" cy="45313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직사각형 80">
                <a:extLst>
                  <a:ext uri="{FF2B5EF4-FFF2-40B4-BE49-F238E27FC236}">
                    <a16:creationId xmlns:a16="http://schemas.microsoft.com/office/drawing/2014/main" id="{3C7A5E24-7932-8E40-A1E2-E2728E7D67C3}"/>
                  </a:ext>
                </a:extLst>
              </p:cNvPr>
              <p:cNvSpPr/>
              <p:nvPr/>
            </p:nvSpPr>
            <p:spPr>
              <a:xfrm>
                <a:off x="9575387" y="878257"/>
                <a:ext cx="901453" cy="372087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kumimoji="1" lang="ko-KR" altLang="en-US" sz="3200" dirty="0"/>
              </a:p>
            </p:txBody>
          </p:sp>
        </mc:Choice>
        <mc:Fallback xmlns="">
          <p:sp>
            <p:nvSpPr>
              <p:cNvPr id="81" name="직사각형 80">
                <a:extLst>
                  <a:ext uri="{FF2B5EF4-FFF2-40B4-BE49-F238E27FC236}">
                    <a16:creationId xmlns:a16="http://schemas.microsoft.com/office/drawing/2014/main" id="{3C7A5E24-7932-8E40-A1E2-E2728E7D67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5387" y="878257"/>
                <a:ext cx="901453" cy="372087"/>
              </a:xfrm>
              <a:prstGeom prst="rect">
                <a:avLst/>
              </a:prstGeom>
              <a:blipFill>
                <a:blip r:embed="rId14"/>
                <a:stretch>
                  <a:fillRect l="-2740" t="-19355" b="-645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타원 151">
                <a:extLst>
                  <a:ext uri="{FF2B5EF4-FFF2-40B4-BE49-F238E27FC236}">
                    <a16:creationId xmlns:a16="http://schemas.microsoft.com/office/drawing/2014/main" id="{B5C80F1C-FA34-F447-9063-69BDB695C8DA}"/>
                  </a:ext>
                </a:extLst>
              </p:cNvPr>
              <p:cNvSpPr/>
              <p:nvPr/>
            </p:nvSpPr>
            <p:spPr>
              <a:xfrm>
                <a:off x="2016765" y="18389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152" name="타원 151">
                <a:extLst>
                  <a:ext uri="{FF2B5EF4-FFF2-40B4-BE49-F238E27FC236}">
                    <a16:creationId xmlns:a16="http://schemas.microsoft.com/office/drawing/2014/main" id="{B5C80F1C-FA34-F447-9063-69BDB695C8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6765" y="18389"/>
                <a:ext cx="639204" cy="639204"/>
              </a:xfrm>
              <a:prstGeom prst="ellipse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타원 152">
                <a:extLst>
                  <a:ext uri="{FF2B5EF4-FFF2-40B4-BE49-F238E27FC236}">
                    <a16:creationId xmlns:a16="http://schemas.microsoft.com/office/drawing/2014/main" id="{886CD526-B445-2447-89D2-39C6A3F01D5A}"/>
                  </a:ext>
                </a:extLst>
              </p:cNvPr>
              <p:cNvSpPr/>
              <p:nvPr/>
            </p:nvSpPr>
            <p:spPr>
              <a:xfrm>
                <a:off x="4234837" y="18389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153" name="타원 152">
                <a:extLst>
                  <a:ext uri="{FF2B5EF4-FFF2-40B4-BE49-F238E27FC236}">
                    <a16:creationId xmlns:a16="http://schemas.microsoft.com/office/drawing/2014/main" id="{886CD526-B445-2447-89D2-39C6A3F01D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4837" y="18389"/>
                <a:ext cx="639204" cy="639204"/>
              </a:xfrm>
              <a:prstGeom prst="ellipse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타원 153">
                <a:extLst>
                  <a:ext uri="{FF2B5EF4-FFF2-40B4-BE49-F238E27FC236}">
                    <a16:creationId xmlns:a16="http://schemas.microsoft.com/office/drawing/2014/main" id="{E45A7FC6-F16A-F342-8735-6DF2CC92E72E}"/>
                  </a:ext>
                </a:extLst>
              </p:cNvPr>
              <p:cNvSpPr/>
              <p:nvPr/>
            </p:nvSpPr>
            <p:spPr>
              <a:xfrm>
                <a:off x="6370171" y="18391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154" name="타원 153">
                <a:extLst>
                  <a:ext uri="{FF2B5EF4-FFF2-40B4-BE49-F238E27FC236}">
                    <a16:creationId xmlns:a16="http://schemas.microsoft.com/office/drawing/2014/main" id="{E45A7FC6-F16A-F342-8735-6DF2CC92E7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0171" y="18391"/>
                <a:ext cx="639204" cy="639204"/>
              </a:xfrm>
              <a:prstGeom prst="ellipse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타원 154">
                <a:extLst>
                  <a:ext uri="{FF2B5EF4-FFF2-40B4-BE49-F238E27FC236}">
                    <a16:creationId xmlns:a16="http://schemas.microsoft.com/office/drawing/2014/main" id="{CA5D5E90-1624-B844-A08E-64A480378F25}"/>
                  </a:ext>
                </a:extLst>
              </p:cNvPr>
              <p:cNvSpPr/>
              <p:nvPr/>
            </p:nvSpPr>
            <p:spPr>
              <a:xfrm>
                <a:off x="8548970" y="18389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155" name="타원 154">
                <a:extLst>
                  <a:ext uri="{FF2B5EF4-FFF2-40B4-BE49-F238E27FC236}">
                    <a16:creationId xmlns:a16="http://schemas.microsoft.com/office/drawing/2014/main" id="{CA5D5E90-1624-B844-A08E-64A480378F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8970" y="18389"/>
                <a:ext cx="639204" cy="639204"/>
              </a:xfrm>
              <a:prstGeom prst="ellipse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D33BFE3E-15E3-D446-ADEE-D18BB5EA3888}"/>
              </a:ext>
            </a:extLst>
          </p:cNvPr>
          <p:cNvCxnSpPr>
            <a:cxnSpLocks/>
            <a:stCxn id="152" idx="4"/>
            <a:endCxn id="81" idx="1"/>
          </p:cNvCxnSpPr>
          <p:nvPr/>
        </p:nvCxnSpPr>
        <p:spPr>
          <a:xfrm>
            <a:off x="2336367" y="657593"/>
            <a:ext cx="7239020" cy="4067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72" name="직선 화살표 연결선 171">
            <a:extLst>
              <a:ext uri="{FF2B5EF4-FFF2-40B4-BE49-F238E27FC236}">
                <a16:creationId xmlns:a16="http://schemas.microsoft.com/office/drawing/2014/main" id="{F3948216-2418-A54A-A09F-9F113E0E70B3}"/>
              </a:ext>
            </a:extLst>
          </p:cNvPr>
          <p:cNvCxnSpPr>
            <a:cxnSpLocks/>
            <a:stCxn id="153" idx="4"/>
            <a:endCxn id="81" idx="1"/>
          </p:cNvCxnSpPr>
          <p:nvPr/>
        </p:nvCxnSpPr>
        <p:spPr>
          <a:xfrm>
            <a:off x="4554439" y="657593"/>
            <a:ext cx="5020948" cy="4067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0F6CC8F4-95D7-8A4F-9380-B6E588EAE749}"/>
              </a:ext>
            </a:extLst>
          </p:cNvPr>
          <p:cNvCxnSpPr>
            <a:cxnSpLocks/>
            <a:stCxn id="154" idx="4"/>
            <a:endCxn id="81" idx="1"/>
          </p:cNvCxnSpPr>
          <p:nvPr/>
        </p:nvCxnSpPr>
        <p:spPr>
          <a:xfrm>
            <a:off x="6689773" y="657595"/>
            <a:ext cx="2885614" cy="4067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78" name="직선 화살표 연결선 177">
            <a:extLst>
              <a:ext uri="{FF2B5EF4-FFF2-40B4-BE49-F238E27FC236}">
                <a16:creationId xmlns:a16="http://schemas.microsoft.com/office/drawing/2014/main" id="{9DD08532-AC45-724D-A47B-E2CF36FA8F0A}"/>
              </a:ext>
            </a:extLst>
          </p:cNvPr>
          <p:cNvCxnSpPr>
            <a:cxnSpLocks/>
            <a:stCxn id="155" idx="4"/>
            <a:endCxn id="81" idx="1"/>
          </p:cNvCxnSpPr>
          <p:nvPr/>
        </p:nvCxnSpPr>
        <p:spPr>
          <a:xfrm>
            <a:off x="8868572" y="657593"/>
            <a:ext cx="706815" cy="4067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5CA6BE14-4176-0445-9ECB-65C303DF3890}"/>
                  </a:ext>
                </a:extLst>
              </p:cNvPr>
              <p:cNvSpPr/>
              <p:nvPr/>
            </p:nvSpPr>
            <p:spPr>
              <a:xfrm>
                <a:off x="2016765" y="3793462"/>
                <a:ext cx="639204" cy="771972"/>
              </a:xfrm>
              <a:prstGeom prst="rect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5CA6BE14-4176-0445-9ECB-65C303DF38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6765" y="3793462"/>
                <a:ext cx="639204" cy="771972"/>
              </a:xfrm>
              <a:prstGeom prst="rect">
                <a:avLst/>
              </a:prstGeom>
              <a:blipFill>
                <a:blip r:embed="rId19"/>
                <a:stretch>
                  <a:fillRect l="-25000" b="-6452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EB62A6BA-57AA-A041-8BB5-DB9759E123FF}"/>
                  </a:ext>
                </a:extLst>
              </p:cNvPr>
              <p:cNvSpPr/>
              <p:nvPr/>
            </p:nvSpPr>
            <p:spPr>
              <a:xfrm>
                <a:off x="4234837" y="3793462"/>
                <a:ext cx="639204" cy="771972"/>
              </a:xfrm>
              <a:prstGeom prst="rect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EB62A6BA-57AA-A041-8BB5-DB9759E123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4837" y="3793462"/>
                <a:ext cx="639204" cy="771972"/>
              </a:xfrm>
              <a:prstGeom prst="rect">
                <a:avLst/>
              </a:prstGeom>
              <a:blipFill>
                <a:blip r:embed="rId20"/>
                <a:stretch>
                  <a:fillRect l="-22642" b="-6452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6DA2B4D1-BE6C-6940-8F3F-50C29FFA9266}"/>
                  </a:ext>
                </a:extLst>
              </p:cNvPr>
              <p:cNvSpPr/>
              <p:nvPr/>
            </p:nvSpPr>
            <p:spPr>
              <a:xfrm>
                <a:off x="6365461" y="3793463"/>
                <a:ext cx="639204" cy="771971"/>
              </a:xfrm>
              <a:prstGeom prst="rect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6DA2B4D1-BE6C-6940-8F3F-50C29FFA92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5461" y="3793463"/>
                <a:ext cx="639204" cy="771971"/>
              </a:xfrm>
              <a:prstGeom prst="rect">
                <a:avLst/>
              </a:prstGeom>
              <a:blipFill>
                <a:blip r:embed="rId20"/>
                <a:stretch>
                  <a:fillRect l="-22642" b="-6452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직사각형 90">
                <a:extLst>
                  <a:ext uri="{FF2B5EF4-FFF2-40B4-BE49-F238E27FC236}">
                    <a16:creationId xmlns:a16="http://schemas.microsoft.com/office/drawing/2014/main" id="{696BA598-3DFB-A444-82E2-0AE514E3AD78}"/>
                  </a:ext>
                </a:extLst>
              </p:cNvPr>
              <p:cNvSpPr/>
              <p:nvPr/>
            </p:nvSpPr>
            <p:spPr>
              <a:xfrm>
                <a:off x="8548970" y="3793460"/>
                <a:ext cx="639204" cy="771971"/>
              </a:xfrm>
              <a:prstGeom prst="rect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1" name="직사각형 90">
                <a:extLst>
                  <a:ext uri="{FF2B5EF4-FFF2-40B4-BE49-F238E27FC236}">
                    <a16:creationId xmlns:a16="http://schemas.microsoft.com/office/drawing/2014/main" id="{696BA598-3DFB-A444-82E2-0AE514E3AD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8970" y="3793460"/>
                <a:ext cx="639204" cy="771971"/>
              </a:xfrm>
              <a:prstGeom prst="rect">
                <a:avLst/>
              </a:prstGeom>
              <a:blipFill>
                <a:blip r:embed="rId21"/>
                <a:stretch>
                  <a:fillRect l="-23077" b="-6452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직사각형 91">
                <a:extLst>
                  <a:ext uri="{FF2B5EF4-FFF2-40B4-BE49-F238E27FC236}">
                    <a16:creationId xmlns:a16="http://schemas.microsoft.com/office/drawing/2014/main" id="{0B5DC65A-A6CF-C440-A5FA-B91D2981089A}"/>
                  </a:ext>
                </a:extLst>
              </p:cNvPr>
              <p:cNvSpPr/>
              <p:nvPr/>
            </p:nvSpPr>
            <p:spPr>
              <a:xfrm>
                <a:off x="2016765" y="2576929"/>
                <a:ext cx="639204" cy="771972"/>
              </a:xfrm>
              <a:prstGeom prst="rect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2" name="직사각형 91">
                <a:extLst>
                  <a:ext uri="{FF2B5EF4-FFF2-40B4-BE49-F238E27FC236}">
                    <a16:creationId xmlns:a16="http://schemas.microsoft.com/office/drawing/2014/main" id="{0B5DC65A-A6CF-C440-A5FA-B91D298108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6765" y="2576929"/>
                <a:ext cx="639204" cy="771972"/>
              </a:xfrm>
              <a:prstGeom prst="rect">
                <a:avLst/>
              </a:prstGeom>
              <a:blipFill>
                <a:blip r:embed="rId3"/>
                <a:stretch>
                  <a:fillRect l="-25000" b="-4762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직사각형 92">
                <a:extLst>
                  <a:ext uri="{FF2B5EF4-FFF2-40B4-BE49-F238E27FC236}">
                    <a16:creationId xmlns:a16="http://schemas.microsoft.com/office/drawing/2014/main" id="{6CFE72F1-0A69-2947-A019-48B2919025FF}"/>
                  </a:ext>
                </a:extLst>
              </p:cNvPr>
              <p:cNvSpPr/>
              <p:nvPr/>
            </p:nvSpPr>
            <p:spPr>
              <a:xfrm>
                <a:off x="4234837" y="2576929"/>
                <a:ext cx="639204" cy="771972"/>
              </a:xfrm>
              <a:prstGeom prst="rect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3" name="직사각형 92">
                <a:extLst>
                  <a:ext uri="{FF2B5EF4-FFF2-40B4-BE49-F238E27FC236}">
                    <a16:creationId xmlns:a16="http://schemas.microsoft.com/office/drawing/2014/main" id="{6CFE72F1-0A69-2947-A019-48B2919025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4837" y="2576929"/>
                <a:ext cx="639204" cy="771972"/>
              </a:xfrm>
              <a:prstGeom prst="rect">
                <a:avLst/>
              </a:prstGeom>
              <a:blipFill>
                <a:blip r:embed="rId5"/>
                <a:stretch>
                  <a:fillRect l="-22642" b="-4762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직사각형 93">
                <a:extLst>
                  <a:ext uri="{FF2B5EF4-FFF2-40B4-BE49-F238E27FC236}">
                    <a16:creationId xmlns:a16="http://schemas.microsoft.com/office/drawing/2014/main" id="{49033B85-EE50-234E-BD01-24E33326C34C}"/>
                  </a:ext>
                </a:extLst>
              </p:cNvPr>
              <p:cNvSpPr/>
              <p:nvPr/>
            </p:nvSpPr>
            <p:spPr>
              <a:xfrm>
                <a:off x="6365461" y="2576930"/>
                <a:ext cx="639204" cy="771971"/>
              </a:xfrm>
              <a:prstGeom prst="rect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4" name="직사각형 93">
                <a:extLst>
                  <a:ext uri="{FF2B5EF4-FFF2-40B4-BE49-F238E27FC236}">
                    <a16:creationId xmlns:a16="http://schemas.microsoft.com/office/drawing/2014/main" id="{49033B85-EE50-234E-BD01-24E33326C3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5461" y="2576930"/>
                <a:ext cx="639204" cy="771971"/>
              </a:xfrm>
              <a:prstGeom prst="rect">
                <a:avLst/>
              </a:prstGeom>
              <a:blipFill>
                <a:blip r:embed="rId5"/>
                <a:stretch>
                  <a:fillRect l="-22642" b="-4762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직사각형 94">
                <a:extLst>
                  <a:ext uri="{FF2B5EF4-FFF2-40B4-BE49-F238E27FC236}">
                    <a16:creationId xmlns:a16="http://schemas.microsoft.com/office/drawing/2014/main" id="{BF3B8CCD-7870-3F49-B643-BC043D829653}"/>
                  </a:ext>
                </a:extLst>
              </p:cNvPr>
              <p:cNvSpPr/>
              <p:nvPr/>
            </p:nvSpPr>
            <p:spPr>
              <a:xfrm>
                <a:off x="8548970" y="2576927"/>
                <a:ext cx="639204" cy="771971"/>
              </a:xfrm>
              <a:prstGeom prst="rect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5" name="직사각형 94">
                <a:extLst>
                  <a:ext uri="{FF2B5EF4-FFF2-40B4-BE49-F238E27FC236}">
                    <a16:creationId xmlns:a16="http://schemas.microsoft.com/office/drawing/2014/main" id="{BF3B8CCD-7870-3F49-B643-BC043D8296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8970" y="2576927"/>
                <a:ext cx="639204" cy="771971"/>
              </a:xfrm>
              <a:prstGeom prst="rect">
                <a:avLst/>
              </a:prstGeom>
              <a:blipFill>
                <a:blip r:embed="rId6"/>
                <a:stretch>
                  <a:fillRect l="-23077" b="-4762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5AB055E7-A605-A14D-A0E7-843502CF9615}"/>
              </a:ext>
            </a:extLst>
          </p:cNvPr>
          <p:cNvCxnSpPr>
            <a:cxnSpLocks/>
          </p:cNvCxnSpPr>
          <p:nvPr/>
        </p:nvCxnSpPr>
        <p:spPr>
          <a:xfrm flipV="1">
            <a:off x="2351318" y="3353568"/>
            <a:ext cx="0" cy="45313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EB202ED0-382F-5144-BCCC-D7BAB6C09941}"/>
              </a:ext>
            </a:extLst>
          </p:cNvPr>
          <p:cNvCxnSpPr>
            <a:cxnSpLocks/>
          </p:cNvCxnSpPr>
          <p:nvPr/>
        </p:nvCxnSpPr>
        <p:spPr>
          <a:xfrm flipV="1">
            <a:off x="4569390" y="3353568"/>
            <a:ext cx="0" cy="45313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042D2B9D-06BC-FC4C-8A89-1148E4E54367}"/>
              </a:ext>
            </a:extLst>
          </p:cNvPr>
          <p:cNvCxnSpPr>
            <a:cxnSpLocks/>
          </p:cNvCxnSpPr>
          <p:nvPr/>
        </p:nvCxnSpPr>
        <p:spPr>
          <a:xfrm flipV="1">
            <a:off x="6700014" y="3353568"/>
            <a:ext cx="0" cy="45313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6052D7C5-825C-5A44-B60C-A07E5D943A84}"/>
              </a:ext>
            </a:extLst>
          </p:cNvPr>
          <p:cNvCxnSpPr>
            <a:cxnSpLocks/>
          </p:cNvCxnSpPr>
          <p:nvPr/>
        </p:nvCxnSpPr>
        <p:spPr>
          <a:xfrm flipV="1">
            <a:off x="8883523" y="3353565"/>
            <a:ext cx="0" cy="45313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A856F315-C0D6-6A4E-8A11-99778863793E}"/>
              </a:ext>
            </a:extLst>
          </p:cNvPr>
          <p:cNvCxnSpPr>
            <a:cxnSpLocks/>
          </p:cNvCxnSpPr>
          <p:nvPr/>
        </p:nvCxnSpPr>
        <p:spPr>
          <a:xfrm flipV="1">
            <a:off x="2351318" y="2124422"/>
            <a:ext cx="0" cy="45313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B259136E-7956-EE4B-864D-D3D35437CCCE}"/>
              </a:ext>
            </a:extLst>
          </p:cNvPr>
          <p:cNvCxnSpPr>
            <a:cxnSpLocks/>
          </p:cNvCxnSpPr>
          <p:nvPr/>
        </p:nvCxnSpPr>
        <p:spPr>
          <a:xfrm flipV="1">
            <a:off x="4569390" y="2124422"/>
            <a:ext cx="0" cy="45313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707F32A0-1FA1-564D-A101-B18C50CF7415}"/>
              </a:ext>
            </a:extLst>
          </p:cNvPr>
          <p:cNvCxnSpPr>
            <a:cxnSpLocks/>
          </p:cNvCxnSpPr>
          <p:nvPr/>
        </p:nvCxnSpPr>
        <p:spPr>
          <a:xfrm flipV="1">
            <a:off x="6700014" y="2124422"/>
            <a:ext cx="0" cy="45313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F42712A4-E5D6-4645-AF9A-7970F22BC278}"/>
              </a:ext>
            </a:extLst>
          </p:cNvPr>
          <p:cNvCxnSpPr>
            <a:cxnSpLocks/>
          </p:cNvCxnSpPr>
          <p:nvPr/>
        </p:nvCxnSpPr>
        <p:spPr>
          <a:xfrm flipV="1">
            <a:off x="8883523" y="2124419"/>
            <a:ext cx="0" cy="45313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F90744A9-D5EB-374A-AC53-A91370FC4A91}"/>
                  </a:ext>
                </a:extLst>
              </p:cNvPr>
              <p:cNvSpPr txBox="1"/>
              <p:nvPr/>
            </p:nvSpPr>
            <p:spPr>
              <a:xfrm>
                <a:off x="2335149" y="2197852"/>
                <a:ext cx="34612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ko-KR" altLang="en-US" sz="1200" dirty="0"/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F90744A9-D5EB-374A-AC53-A91370FC4A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5149" y="2197852"/>
                <a:ext cx="346120" cy="307777"/>
              </a:xfrm>
              <a:prstGeom prst="rect">
                <a:avLst/>
              </a:prstGeom>
              <a:blipFill>
                <a:blip r:embed="rId22"/>
                <a:stretch>
                  <a:fillRect l="-10714" b="-2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1A327644-C19A-AB41-8C54-9460F7DBA0C1}"/>
                  </a:ext>
                </a:extLst>
              </p:cNvPr>
              <p:cNvSpPr txBox="1"/>
              <p:nvPr/>
            </p:nvSpPr>
            <p:spPr>
              <a:xfrm>
                <a:off x="4566695" y="2197852"/>
                <a:ext cx="35208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ko-KR" altLang="en-US" sz="1200" dirty="0"/>
              </a:p>
            </p:txBody>
          </p:sp>
        </mc:Choice>
        <mc:Fallback xmlns="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1A327644-C19A-AB41-8C54-9460F7DBA0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6695" y="2197852"/>
                <a:ext cx="352083" cy="307777"/>
              </a:xfrm>
              <a:prstGeom prst="rect">
                <a:avLst/>
              </a:prstGeom>
              <a:blipFill>
                <a:blip r:embed="rId23"/>
                <a:stretch>
                  <a:fillRect l="-14815" b="-2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D5F325C0-DD6D-7C4B-8087-5AC3B361376E}"/>
                  </a:ext>
                </a:extLst>
              </p:cNvPr>
              <p:cNvSpPr txBox="1"/>
              <p:nvPr/>
            </p:nvSpPr>
            <p:spPr>
              <a:xfrm>
                <a:off x="6683476" y="2197854"/>
                <a:ext cx="35208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ko-KR" altLang="en-US" sz="1200" dirty="0"/>
              </a:p>
            </p:txBody>
          </p:sp>
        </mc:Choice>
        <mc:Fallback xmlns="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D5F325C0-DD6D-7C4B-8087-5AC3B36137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3476" y="2197854"/>
                <a:ext cx="352083" cy="307777"/>
              </a:xfrm>
              <a:prstGeom prst="rect">
                <a:avLst/>
              </a:prstGeom>
              <a:blipFill>
                <a:blip r:embed="rId24"/>
                <a:stretch>
                  <a:fillRect l="-10345" b="-2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B4AFAB14-8F30-B640-9B4D-3A64C70B63F4}"/>
                  </a:ext>
                </a:extLst>
              </p:cNvPr>
              <p:cNvSpPr txBox="1"/>
              <p:nvPr/>
            </p:nvSpPr>
            <p:spPr>
              <a:xfrm>
                <a:off x="8853143" y="2197852"/>
                <a:ext cx="35208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1" lang="ko-KR" altLang="en-US" sz="1200" dirty="0"/>
              </a:p>
            </p:txBody>
          </p:sp>
        </mc:Choice>
        <mc:Fallback xmlns="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B4AFAB14-8F30-B640-9B4D-3A64C70B63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3143" y="2197852"/>
                <a:ext cx="352083" cy="307777"/>
              </a:xfrm>
              <a:prstGeom prst="rect">
                <a:avLst/>
              </a:prstGeom>
              <a:blipFill>
                <a:blip r:embed="rId25"/>
                <a:stretch>
                  <a:fillRect l="-10345" b="-2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36839E9A-507A-CF44-BFA9-5C6BD2ABA212}"/>
              </a:ext>
            </a:extLst>
          </p:cNvPr>
          <p:cNvCxnSpPr>
            <a:cxnSpLocks/>
            <a:endCxn id="88" idx="1"/>
          </p:cNvCxnSpPr>
          <p:nvPr/>
        </p:nvCxnSpPr>
        <p:spPr>
          <a:xfrm flipV="1">
            <a:off x="1207081" y="4179448"/>
            <a:ext cx="809684" cy="8573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2" name="직선 화살표 연결선 121">
            <a:extLst>
              <a:ext uri="{FF2B5EF4-FFF2-40B4-BE49-F238E27FC236}">
                <a16:creationId xmlns:a16="http://schemas.microsoft.com/office/drawing/2014/main" id="{540B19B1-06F1-CB4D-B128-23A4F82BD3E4}"/>
              </a:ext>
            </a:extLst>
          </p:cNvPr>
          <p:cNvCxnSpPr>
            <a:cxnSpLocks/>
            <a:stCxn id="88" idx="3"/>
            <a:endCxn id="89" idx="1"/>
          </p:cNvCxnSpPr>
          <p:nvPr/>
        </p:nvCxnSpPr>
        <p:spPr>
          <a:xfrm>
            <a:off x="2655969" y="4179448"/>
            <a:ext cx="1578868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FF8A6DCA-0348-064A-9A12-659BD51DFF80}"/>
              </a:ext>
            </a:extLst>
          </p:cNvPr>
          <p:cNvCxnSpPr>
            <a:cxnSpLocks/>
            <a:stCxn id="89" idx="3"/>
            <a:endCxn id="90" idx="1"/>
          </p:cNvCxnSpPr>
          <p:nvPr/>
        </p:nvCxnSpPr>
        <p:spPr>
          <a:xfrm>
            <a:off x="4874041" y="4179448"/>
            <a:ext cx="1491420" cy="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4" name="직선 화살표 연결선 123">
            <a:extLst>
              <a:ext uri="{FF2B5EF4-FFF2-40B4-BE49-F238E27FC236}">
                <a16:creationId xmlns:a16="http://schemas.microsoft.com/office/drawing/2014/main" id="{38849EFD-851D-994F-98E2-28514B02E8DA}"/>
              </a:ext>
            </a:extLst>
          </p:cNvPr>
          <p:cNvCxnSpPr>
            <a:cxnSpLocks/>
            <a:stCxn id="90" idx="3"/>
            <a:endCxn id="91" idx="1"/>
          </p:cNvCxnSpPr>
          <p:nvPr/>
        </p:nvCxnSpPr>
        <p:spPr>
          <a:xfrm flipV="1">
            <a:off x="7004665" y="4179446"/>
            <a:ext cx="1544305" cy="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1" name="직선 화살표 연결선 130">
            <a:extLst>
              <a:ext uri="{FF2B5EF4-FFF2-40B4-BE49-F238E27FC236}">
                <a16:creationId xmlns:a16="http://schemas.microsoft.com/office/drawing/2014/main" id="{2E124571-F482-D64F-A06D-021E58B8EC6A}"/>
              </a:ext>
            </a:extLst>
          </p:cNvPr>
          <p:cNvCxnSpPr>
            <a:cxnSpLocks/>
            <a:endCxn id="92" idx="1"/>
          </p:cNvCxnSpPr>
          <p:nvPr/>
        </p:nvCxnSpPr>
        <p:spPr>
          <a:xfrm>
            <a:off x="1207081" y="2957489"/>
            <a:ext cx="809684" cy="5426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id="{6653D323-ADA7-874B-91C7-FA4FB3F5E476}"/>
              </a:ext>
            </a:extLst>
          </p:cNvPr>
          <p:cNvCxnSpPr>
            <a:cxnSpLocks/>
            <a:stCxn id="92" idx="3"/>
            <a:endCxn id="93" idx="1"/>
          </p:cNvCxnSpPr>
          <p:nvPr/>
        </p:nvCxnSpPr>
        <p:spPr>
          <a:xfrm>
            <a:off x="2655969" y="2962915"/>
            <a:ext cx="1578868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6F44085B-A76E-1145-9982-58345CF8E51D}"/>
              </a:ext>
            </a:extLst>
          </p:cNvPr>
          <p:cNvCxnSpPr>
            <a:cxnSpLocks/>
            <a:stCxn id="93" idx="3"/>
            <a:endCxn id="94" idx="1"/>
          </p:cNvCxnSpPr>
          <p:nvPr/>
        </p:nvCxnSpPr>
        <p:spPr>
          <a:xfrm>
            <a:off x="4874041" y="2962915"/>
            <a:ext cx="1491420" cy="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4" name="직선 화살표 연결선 133">
            <a:extLst>
              <a:ext uri="{FF2B5EF4-FFF2-40B4-BE49-F238E27FC236}">
                <a16:creationId xmlns:a16="http://schemas.microsoft.com/office/drawing/2014/main" id="{4734114F-4257-A24D-99C8-8032520A859F}"/>
              </a:ext>
            </a:extLst>
          </p:cNvPr>
          <p:cNvCxnSpPr>
            <a:cxnSpLocks/>
            <a:stCxn id="94" idx="3"/>
            <a:endCxn id="95" idx="1"/>
          </p:cNvCxnSpPr>
          <p:nvPr/>
        </p:nvCxnSpPr>
        <p:spPr>
          <a:xfrm flipV="1">
            <a:off x="7004665" y="2962913"/>
            <a:ext cx="1544305" cy="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직사각형 125">
                <a:extLst>
                  <a:ext uri="{FF2B5EF4-FFF2-40B4-BE49-F238E27FC236}">
                    <a16:creationId xmlns:a16="http://schemas.microsoft.com/office/drawing/2014/main" id="{1B38CFF1-27A2-B54D-B93D-5C578FD3A621}"/>
                  </a:ext>
                </a:extLst>
              </p:cNvPr>
              <p:cNvSpPr/>
              <p:nvPr/>
            </p:nvSpPr>
            <p:spPr>
              <a:xfrm>
                <a:off x="2824221" y="4765346"/>
                <a:ext cx="639204" cy="771972"/>
              </a:xfrm>
              <a:prstGeom prst="rect">
                <a:avLst/>
              </a:prstGeom>
              <a:ln>
                <a:solidFill>
                  <a:srgbClr val="0070C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26" name="직사각형 125">
                <a:extLst>
                  <a:ext uri="{FF2B5EF4-FFF2-40B4-BE49-F238E27FC236}">
                    <a16:creationId xmlns:a16="http://schemas.microsoft.com/office/drawing/2014/main" id="{1B38CFF1-27A2-B54D-B93D-5C578FD3A6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4221" y="4765346"/>
                <a:ext cx="639204" cy="771972"/>
              </a:xfrm>
              <a:prstGeom prst="rect">
                <a:avLst/>
              </a:prstGeom>
              <a:blipFill>
                <a:blip r:embed="rId26"/>
                <a:stretch>
                  <a:fillRect l="-22642" b="-4762"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7" name="직선 화살표 연결선 126">
            <a:extLst>
              <a:ext uri="{FF2B5EF4-FFF2-40B4-BE49-F238E27FC236}">
                <a16:creationId xmlns:a16="http://schemas.microsoft.com/office/drawing/2014/main" id="{BDA7EC34-F549-D44B-A009-AFF9414A1ECD}"/>
              </a:ext>
            </a:extLst>
          </p:cNvPr>
          <p:cNvCxnSpPr>
            <a:cxnSpLocks/>
            <a:stCxn id="126" idx="0"/>
            <a:endCxn id="128" idx="2"/>
          </p:cNvCxnSpPr>
          <p:nvPr/>
        </p:nvCxnSpPr>
        <p:spPr>
          <a:xfrm flipV="1">
            <a:off x="3143823" y="4312212"/>
            <a:ext cx="0" cy="453134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직사각형 127">
                <a:extLst>
                  <a:ext uri="{FF2B5EF4-FFF2-40B4-BE49-F238E27FC236}">
                    <a16:creationId xmlns:a16="http://schemas.microsoft.com/office/drawing/2014/main" id="{D6E90946-8C31-384F-9192-204012E48298}"/>
                  </a:ext>
                </a:extLst>
              </p:cNvPr>
              <p:cNvSpPr/>
              <p:nvPr/>
            </p:nvSpPr>
            <p:spPr>
              <a:xfrm>
                <a:off x="2824221" y="3540240"/>
                <a:ext cx="639204" cy="771972"/>
              </a:xfrm>
              <a:prstGeom prst="rect">
                <a:avLst/>
              </a:prstGeom>
              <a:ln>
                <a:solidFill>
                  <a:srgbClr val="0070C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28" name="직사각형 127">
                <a:extLst>
                  <a:ext uri="{FF2B5EF4-FFF2-40B4-BE49-F238E27FC236}">
                    <a16:creationId xmlns:a16="http://schemas.microsoft.com/office/drawing/2014/main" id="{D6E90946-8C31-384F-9192-204012E482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4221" y="3540240"/>
                <a:ext cx="639204" cy="771972"/>
              </a:xfrm>
              <a:prstGeom prst="rect">
                <a:avLst/>
              </a:prstGeom>
              <a:blipFill>
                <a:blip r:embed="rId27"/>
                <a:stretch>
                  <a:fillRect l="-22642" b="-4762"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직사각형 128">
                <a:extLst>
                  <a:ext uri="{FF2B5EF4-FFF2-40B4-BE49-F238E27FC236}">
                    <a16:creationId xmlns:a16="http://schemas.microsoft.com/office/drawing/2014/main" id="{B10D9221-B7F9-6045-8981-9E86D74689C7}"/>
                  </a:ext>
                </a:extLst>
              </p:cNvPr>
              <p:cNvSpPr/>
              <p:nvPr/>
            </p:nvSpPr>
            <p:spPr>
              <a:xfrm>
                <a:off x="2824221" y="2323707"/>
                <a:ext cx="639204" cy="771972"/>
              </a:xfrm>
              <a:prstGeom prst="rect">
                <a:avLst/>
              </a:prstGeom>
              <a:ln>
                <a:solidFill>
                  <a:srgbClr val="0070C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29" name="직사각형 128">
                <a:extLst>
                  <a:ext uri="{FF2B5EF4-FFF2-40B4-BE49-F238E27FC236}">
                    <a16:creationId xmlns:a16="http://schemas.microsoft.com/office/drawing/2014/main" id="{B10D9221-B7F9-6045-8981-9E86D74689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4221" y="2323707"/>
                <a:ext cx="639204" cy="771972"/>
              </a:xfrm>
              <a:prstGeom prst="rect">
                <a:avLst/>
              </a:prstGeom>
              <a:blipFill>
                <a:blip r:embed="rId26"/>
                <a:stretch>
                  <a:fillRect l="-22642" b="-4762"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B1BF1B05-74E4-DD43-82C2-84385F50CE0F}"/>
              </a:ext>
            </a:extLst>
          </p:cNvPr>
          <p:cNvCxnSpPr>
            <a:cxnSpLocks/>
          </p:cNvCxnSpPr>
          <p:nvPr/>
        </p:nvCxnSpPr>
        <p:spPr>
          <a:xfrm flipV="1">
            <a:off x="3158774" y="3100346"/>
            <a:ext cx="0" cy="453134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직사각형 135">
                <a:extLst>
                  <a:ext uri="{FF2B5EF4-FFF2-40B4-BE49-F238E27FC236}">
                    <a16:creationId xmlns:a16="http://schemas.microsoft.com/office/drawing/2014/main" id="{F9ED05C4-4F69-9544-8839-2DD318315C8F}"/>
                  </a:ext>
                </a:extLst>
              </p:cNvPr>
              <p:cNvSpPr/>
              <p:nvPr/>
            </p:nvSpPr>
            <p:spPr>
              <a:xfrm>
                <a:off x="5026023" y="4765345"/>
                <a:ext cx="639204" cy="771972"/>
              </a:xfrm>
              <a:prstGeom prst="rect">
                <a:avLst/>
              </a:prstGeom>
              <a:ln>
                <a:solidFill>
                  <a:srgbClr val="0070C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36" name="직사각형 135">
                <a:extLst>
                  <a:ext uri="{FF2B5EF4-FFF2-40B4-BE49-F238E27FC236}">
                    <a16:creationId xmlns:a16="http://schemas.microsoft.com/office/drawing/2014/main" id="{F9ED05C4-4F69-9544-8839-2DD318315C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6023" y="4765345"/>
                <a:ext cx="639204" cy="771972"/>
              </a:xfrm>
              <a:prstGeom prst="rect">
                <a:avLst/>
              </a:prstGeom>
              <a:blipFill>
                <a:blip r:embed="rId28"/>
                <a:stretch>
                  <a:fillRect l="-27451" b="-4762"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7" name="직선 화살표 연결선 136">
            <a:extLst>
              <a:ext uri="{FF2B5EF4-FFF2-40B4-BE49-F238E27FC236}">
                <a16:creationId xmlns:a16="http://schemas.microsoft.com/office/drawing/2014/main" id="{7BCBC66C-00E4-4C48-AE61-1B1A7DDED574}"/>
              </a:ext>
            </a:extLst>
          </p:cNvPr>
          <p:cNvCxnSpPr>
            <a:cxnSpLocks/>
            <a:stCxn id="136" idx="0"/>
            <a:endCxn id="138" idx="2"/>
          </p:cNvCxnSpPr>
          <p:nvPr/>
        </p:nvCxnSpPr>
        <p:spPr>
          <a:xfrm flipV="1">
            <a:off x="5345625" y="4312211"/>
            <a:ext cx="0" cy="453134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직사각형 137">
                <a:extLst>
                  <a:ext uri="{FF2B5EF4-FFF2-40B4-BE49-F238E27FC236}">
                    <a16:creationId xmlns:a16="http://schemas.microsoft.com/office/drawing/2014/main" id="{AF23DC2A-F57F-4742-B923-58C572733E31}"/>
                  </a:ext>
                </a:extLst>
              </p:cNvPr>
              <p:cNvSpPr/>
              <p:nvPr/>
            </p:nvSpPr>
            <p:spPr>
              <a:xfrm>
                <a:off x="5026023" y="3540239"/>
                <a:ext cx="639204" cy="771972"/>
              </a:xfrm>
              <a:prstGeom prst="rect">
                <a:avLst/>
              </a:prstGeom>
              <a:ln>
                <a:solidFill>
                  <a:srgbClr val="0070C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38" name="직사각형 137">
                <a:extLst>
                  <a:ext uri="{FF2B5EF4-FFF2-40B4-BE49-F238E27FC236}">
                    <a16:creationId xmlns:a16="http://schemas.microsoft.com/office/drawing/2014/main" id="{AF23DC2A-F57F-4742-B923-58C572733E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6023" y="3540239"/>
                <a:ext cx="639204" cy="771972"/>
              </a:xfrm>
              <a:prstGeom prst="rect">
                <a:avLst/>
              </a:prstGeom>
              <a:blipFill>
                <a:blip r:embed="rId29"/>
                <a:stretch>
                  <a:fillRect l="-27451" b="-4762"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직사각형 138">
                <a:extLst>
                  <a:ext uri="{FF2B5EF4-FFF2-40B4-BE49-F238E27FC236}">
                    <a16:creationId xmlns:a16="http://schemas.microsoft.com/office/drawing/2014/main" id="{68F01D9F-5E4C-5541-B804-2F7A2C502D68}"/>
                  </a:ext>
                </a:extLst>
              </p:cNvPr>
              <p:cNvSpPr/>
              <p:nvPr/>
            </p:nvSpPr>
            <p:spPr>
              <a:xfrm>
                <a:off x="5026023" y="2323706"/>
                <a:ext cx="639204" cy="771972"/>
              </a:xfrm>
              <a:prstGeom prst="rect">
                <a:avLst/>
              </a:prstGeom>
              <a:ln>
                <a:solidFill>
                  <a:srgbClr val="0070C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39" name="직사각형 138">
                <a:extLst>
                  <a:ext uri="{FF2B5EF4-FFF2-40B4-BE49-F238E27FC236}">
                    <a16:creationId xmlns:a16="http://schemas.microsoft.com/office/drawing/2014/main" id="{68F01D9F-5E4C-5541-B804-2F7A2C502D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6023" y="2323706"/>
                <a:ext cx="639204" cy="771972"/>
              </a:xfrm>
              <a:prstGeom prst="rect">
                <a:avLst/>
              </a:prstGeom>
              <a:blipFill>
                <a:blip r:embed="rId28"/>
                <a:stretch>
                  <a:fillRect l="-27451" b="-4762"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ABF02B06-F1D1-BD42-850B-044F296E6A02}"/>
              </a:ext>
            </a:extLst>
          </p:cNvPr>
          <p:cNvCxnSpPr>
            <a:cxnSpLocks/>
          </p:cNvCxnSpPr>
          <p:nvPr/>
        </p:nvCxnSpPr>
        <p:spPr>
          <a:xfrm flipV="1">
            <a:off x="5360576" y="3100345"/>
            <a:ext cx="0" cy="453134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직사각형 140">
                <a:extLst>
                  <a:ext uri="{FF2B5EF4-FFF2-40B4-BE49-F238E27FC236}">
                    <a16:creationId xmlns:a16="http://schemas.microsoft.com/office/drawing/2014/main" id="{B33DEC0F-7883-A544-AE2D-959B7060338D}"/>
                  </a:ext>
                </a:extLst>
              </p:cNvPr>
              <p:cNvSpPr/>
              <p:nvPr/>
            </p:nvSpPr>
            <p:spPr>
              <a:xfrm>
                <a:off x="7179152" y="4765345"/>
                <a:ext cx="639204" cy="771972"/>
              </a:xfrm>
              <a:prstGeom prst="rect">
                <a:avLst/>
              </a:prstGeom>
              <a:ln>
                <a:solidFill>
                  <a:srgbClr val="0070C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41" name="직사각형 140">
                <a:extLst>
                  <a:ext uri="{FF2B5EF4-FFF2-40B4-BE49-F238E27FC236}">
                    <a16:creationId xmlns:a16="http://schemas.microsoft.com/office/drawing/2014/main" id="{B33DEC0F-7883-A544-AE2D-959B7060338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9152" y="4765345"/>
                <a:ext cx="639204" cy="771972"/>
              </a:xfrm>
              <a:prstGeom prst="rect">
                <a:avLst/>
              </a:prstGeom>
              <a:blipFill>
                <a:blip r:embed="rId26"/>
                <a:stretch>
                  <a:fillRect l="-22642" b="-4762"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A482A548-2346-AB47-8C29-ECF29E905A95}"/>
              </a:ext>
            </a:extLst>
          </p:cNvPr>
          <p:cNvCxnSpPr>
            <a:cxnSpLocks/>
            <a:stCxn id="141" idx="0"/>
            <a:endCxn id="143" idx="2"/>
          </p:cNvCxnSpPr>
          <p:nvPr/>
        </p:nvCxnSpPr>
        <p:spPr>
          <a:xfrm flipV="1">
            <a:off x="7498754" y="4312211"/>
            <a:ext cx="0" cy="453134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직사각형 142">
                <a:extLst>
                  <a:ext uri="{FF2B5EF4-FFF2-40B4-BE49-F238E27FC236}">
                    <a16:creationId xmlns:a16="http://schemas.microsoft.com/office/drawing/2014/main" id="{4BD0AC91-ADBB-BF44-8D49-B91611A86EEC}"/>
                  </a:ext>
                </a:extLst>
              </p:cNvPr>
              <p:cNvSpPr/>
              <p:nvPr/>
            </p:nvSpPr>
            <p:spPr>
              <a:xfrm>
                <a:off x="7179152" y="3540239"/>
                <a:ext cx="639204" cy="771972"/>
              </a:xfrm>
              <a:prstGeom prst="rect">
                <a:avLst/>
              </a:prstGeom>
              <a:ln>
                <a:solidFill>
                  <a:srgbClr val="0070C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43" name="직사각형 142">
                <a:extLst>
                  <a:ext uri="{FF2B5EF4-FFF2-40B4-BE49-F238E27FC236}">
                    <a16:creationId xmlns:a16="http://schemas.microsoft.com/office/drawing/2014/main" id="{4BD0AC91-ADBB-BF44-8D49-B91611A86E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9152" y="3540239"/>
                <a:ext cx="639204" cy="771972"/>
              </a:xfrm>
              <a:prstGeom prst="rect">
                <a:avLst/>
              </a:prstGeom>
              <a:blipFill>
                <a:blip r:embed="rId27"/>
                <a:stretch>
                  <a:fillRect l="-22642" b="-4762"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직사각형 143">
                <a:extLst>
                  <a:ext uri="{FF2B5EF4-FFF2-40B4-BE49-F238E27FC236}">
                    <a16:creationId xmlns:a16="http://schemas.microsoft.com/office/drawing/2014/main" id="{EB30FA8A-7FE8-CA4F-8AC3-71E4128D4271}"/>
                  </a:ext>
                </a:extLst>
              </p:cNvPr>
              <p:cNvSpPr/>
              <p:nvPr/>
            </p:nvSpPr>
            <p:spPr>
              <a:xfrm>
                <a:off x="7179152" y="2323706"/>
                <a:ext cx="639204" cy="771972"/>
              </a:xfrm>
              <a:prstGeom prst="rect">
                <a:avLst/>
              </a:prstGeom>
              <a:ln>
                <a:solidFill>
                  <a:srgbClr val="0070C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44" name="직사각형 143">
                <a:extLst>
                  <a:ext uri="{FF2B5EF4-FFF2-40B4-BE49-F238E27FC236}">
                    <a16:creationId xmlns:a16="http://schemas.microsoft.com/office/drawing/2014/main" id="{EB30FA8A-7FE8-CA4F-8AC3-71E4128D42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9152" y="2323706"/>
                <a:ext cx="639204" cy="771972"/>
              </a:xfrm>
              <a:prstGeom prst="rect">
                <a:avLst/>
              </a:prstGeom>
              <a:blipFill>
                <a:blip r:embed="rId26"/>
                <a:stretch>
                  <a:fillRect l="-22642" b="-4762"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5" name="직선 화살표 연결선 144">
            <a:extLst>
              <a:ext uri="{FF2B5EF4-FFF2-40B4-BE49-F238E27FC236}">
                <a16:creationId xmlns:a16="http://schemas.microsoft.com/office/drawing/2014/main" id="{D5379482-1132-7C4F-A519-7086E7638520}"/>
              </a:ext>
            </a:extLst>
          </p:cNvPr>
          <p:cNvCxnSpPr>
            <a:cxnSpLocks/>
          </p:cNvCxnSpPr>
          <p:nvPr/>
        </p:nvCxnSpPr>
        <p:spPr>
          <a:xfrm flipV="1">
            <a:off x="7513705" y="3100345"/>
            <a:ext cx="0" cy="453134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6" name="직사각형 145">
                <a:extLst>
                  <a:ext uri="{FF2B5EF4-FFF2-40B4-BE49-F238E27FC236}">
                    <a16:creationId xmlns:a16="http://schemas.microsoft.com/office/drawing/2014/main" id="{4E83AE47-D2FC-1B41-AE98-E6AC1CE9F990}"/>
                  </a:ext>
                </a:extLst>
              </p:cNvPr>
              <p:cNvSpPr/>
              <p:nvPr/>
            </p:nvSpPr>
            <p:spPr>
              <a:xfrm>
                <a:off x="9326831" y="4765347"/>
                <a:ext cx="639204" cy="771972"/>
              </a:xfrm>
              <a:prstGeom prst="rect">
                <a:avLst/>
              </a:prstGeom>
              <a:ln>
                <a:solidFill>
                  <a:srgbClr val="0070C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46" name="직사각형 145">
                <a:extLst>
                  <a:ext uri="{FF2B5EF4-FFF2-40B4-BE49-F238E27FC236}">
                    <a16:creationId xmlns:a16="http://schemas.microsoft.com/office/drawing/2014/main" id="{4E83AE47-D2FC-1B41-AE98-E6AC1CE9F9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6831" y="4765347"/>
                <a:ext cx="639204" cy="771972"/>
              </a:xfrm>
              <a:prstGeom prst="rect">
                <a:avLst/>
              </a:prstGeom>
              <a:blipFill>
                <a:blip r:embed="rId26"/>
                <a:stretch>
                  <a:fillRect l="-22642" b="-4762"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AA476C69-259D-A140-AACC-E769635E2EA3}"/>
              </a:ext>
            </a:extLst>
          </p:cNvPr>
          <p:cNvCxnSpPr>
            <a:cxnSpLocks/>
            <a:stCxn id="146" idx="0"/>
            <a:endCxn id="148" idx="2"/>
          </p:cNvCxnSpPr>
          <p:nvPr/>
        </p:nvCxnSpPr>
        <p:spPr>
          <a:xfrm flipV="1">
            <a:off x="9646433" y="4312213"/>
            <a:ext cx="0" cy="453134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직사각형 147">
                <a:extLst>
                  <a:ext uri="{FF2B5EF4-FFF2-40B4-BE49-F238E27FC236}">
                    <a16:creationId xmlns:a16="http://schemas.microsoft.com/office/drawing/2014/main" id="{E2105954-CEB1-0044-BEF5-F1DB8152D668}"/>
                  </a:ext>
                </a:extLst>
              </p:cNvPr>
              <p:cNvSpPr/>
              <p:nvPr/>
            </p:nvSpPr>
            <p:spPr>
              <a:xfrm>
                <a:off x="9326831" y="3540241"/>
                <a:ext cx="639204" cy="771972"/>
              </a:xfrm>
              <a:prstGeom prst="rect">
                <a:avLst/>
              </a:prstGeom>
              <a:ln>
                <a:solidFill>
                  <a:srgbClr val="0070C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48" name="직사각형 147">
                <a:extLst>
                  <a:ext uri="{FF2B5EF4-FFF2-40B4-BE49-F238E27FC236}">
                    <a16:creationId xmlns:a16="http://schemas.microsoft.com/office/drawing/2014/main" id="{E2105954-CEB1-0044-BEF5-F1DB8152D6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6831" y="3540241"/>
                <a:ext cx="639204" cy="771972"/>
              </a:xfrm>
              <a:prstGeom prst="rect">
                <a:avLst/>
              </a:prstGeom>
              <a:blipFill>
                <a:blip r:embed="rId27"/>
                <a:stretch>
                  <a:fillRect l="-22642" b="-4762"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직사각형 148">
                <a:extLst>
                  <a:ext uri="{FF2B5EF4-FFF2-40B4-BE49-F238E27FC236}">
                    <a16:creationId xmlns:a16="http://schemas.microsoft.com/office/drawing/2014/main" id="{6DE0F930-376A-DA45-967E-E62CA8ED7A56}"/>
                  </a:ext>
                </a:extLst>
              </p:cNvPr>
              <p:cNvSpPr/>
              <p:nvPr/>
            </p:nvSpPr>
            <p:spPr>
              <a:xfrm>
                <a:off x="9326831" y="2323708"/>
                <a:ext cx="639204" cy="771972"/>
              </a:xfrm>
              <a:prstGeom prst="rect">
                <a:avLst/>
              </a:prstGeom>
              <a:ln>
                <a:solidFill>
                  <a:srgbClr val="0070C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49" name="직사각형 148">
                <a:extLst>
                  <a:ext uri="{FF2B5EF4-FFF2-40B4-BE49-F238E27FC236}">
                    <a16:creationId xmlns:a16="http://schemas.microsoft.com/office/drawing/2014/main" id="{6DE0F930-376A-DA45-967E-E62CA8ED7A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6831" y="2323708"/>
                <a:ext cx="639204" cy="771972"/>
              </a:xfrm>
              <a:prstGeom prst="rect">
                <a:avLst/>
              </a:prstGeom>
              <a:blipFill>
                <a:blip r:embed="rId26"/>
                <a:stretch>
                  <a:fillRect l="-22642" b="-4762"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EAA76BCE-96CB-6B49-B849-48F700C0374B}"/>
              </a:ext>
            </a:extLst>
          </p:cNvPr>
          <p:cNvCxnSpPr>
            <a:cxnSpLocks/>
          </p:cNvCxnSpPr>
          <p:nvPr/>
        </p:nvCxnSpPr>
        <p:spPr>
          <a:xfrm flipV="1">
            <a:off x="9661384" y="3100347"/>
            <a:ext cx="0" cy="453134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2701B333-429E-0244-BA51-119572BE14ED}"/>
              </a:ext>
            </a:extLst>
          </p:cNvPr>
          <p:cNvCxnSpPr>
            <a:cxnSpLocks/>
            <a:stCxn id="136" idx="1"/>
            <a:endCxn id="126" idx="3"/>
          </p:cNvCxnSpPr>
          <p:nvPr/>
        </p:nvCxnSpPr>
        <p:spPr>
          <a:xfrm flipH="1">
            <a:off x="3463425" y="5151331"/>
            <a:ext cx="1562598" cy="1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56" name="직선 화살표 연결선 155">
            <a:extLst>
              <a:ext uri="{FF2B5EF4-FFF2-40B4-BE49-F238E27FC236}">
                <a16:creationId xmlns:a16="http://schemas.microsoft.com/office/drawing/2014/main" id="{386319E0-5385-F746-80C2-A52073D06304}"/>
              </a:ext>
            </a:extLst>
          </p:cNvPr>
          <p:cNvCxnSpPr>
            <a:cxnSpLocks/>
            <a:stCxn id="141" idx="1"/>
            <a:endCxn id="136" idx="3"/>
          </p:cNvCxnSpPr>
          <p:nvPr/>
        </p:nvCxnSpPr>
        <p:spPr>
          <a:xfrm flipH="1">
            <a:off x="5665227" y="5151331"/>
            <a:ext cx="1513925" cy="0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57" name="직선 화살표 연결선 156">
            <a:extLst>
              <a:ext uri="{FF2B5EF4-FFF2-40B4-BE49-F238E27FC236}">
                <a16:creationId xmlns:a16="http://schemas.microsoft.com/office/drawing/2014/main" id="{ACD93F30-9342-8E4E-8112-88C0E7648803}"/>
              </a:ext>
            </a:extLst>
          </p:cNvPr>
          <p:cNvCxnSpPr>
            <a:cxnSpLocks/>
            <a:stCxn id="146" idx="1"/>
            <a:endCxn id="141" idx="3"/>
          </p:cNvCxnSpPr>
          <p:nvPr/>
        </p:nvCxnSpPr>
        <p:spPr>
          <a:xfrm flipH="1" flipV="1">
            <a:off x="7818356" y="5151331"/>
            <a:ext cx="1508475" cy="2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58" name="직선 화살표 연결선 157">
            <a:extLst>
              <a:ext uri="{FF2B5EF4-FFF2-40B4-BE49-F238E27FC236}">
                <a16:creationId xmlns:a16="http://schemas.microsoft.com/office/drawing/2014/main" id="{38BC5456-F42D-C440-81CF-10AE69636990}"/>
              </a:ext>
            </a:extLst>
          </p:cNvPr>
          <p:cNvCxnSpPr>
            <a:cxnSpLocks/>
            <a:stCxn id="138" idx="1"/>
            <a:endCxn id="128" idx="3"/>
          </p:cNvCxnSpPr>
          <p:nvPr/>
        </p:nvCxnSpPr>
        <p:spPr>
          <a:xfrm flipH="1">
            <a:off x="3463425" y="3926225"/>
            <a:ext cx="1562598" cy="1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59" name="직선 화살표 연결선 158">
            <a:extLst>
              <a:ext uri="{FF2B5EF4-FFF2-40B4-BE49-F238E27FC236}">
                <a16:creationId xmlns:a16="http://schemas.microsoft.com/office/drawing/2014/main" id="{EB2CBC02-0051-C547-8041-506A2FBCA679}"/>
              </a:ext>
            </a:extLst>
          </p:cNvPr>
          <p:cNvCxnSpPr>
            <a:cxnSpLocks/>
            <a:stCxn id="143" idx="1"/>
            <a:endCxn id="138" idx="3"/>
          </p:cNvCxnSpPr>
          <p:nvPr/>
        </p:nvCxnSpPr>
        <p:spPr>
          <a:xfrm flipH="1">
            <a:off x="5665227" y="3926225"/>
            <a:ext cx="1513925" cy="0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62" name="직선 화살표 연결선 161">
            <a:extLst>
              <a:ext uri="{FF2B5EF4-FFF2-40B4-BE49-F238E27FC236}">
                <a16:creationId xmlns:a16="http://schemas.microsoft.com/office/drawing/2014/main" id="{E90221EE-1D7B-3445-AED9-2AC0FA29EB2B}"/>
              </a:ext>
            </a:extLst>
          </p:cNvPr>
          <p:cNvCxnSpPr>
            <a:cxnSpLocks/>
            <a:stCxn id="148" idx="1"/>
            <a:endCxn id="143" idx="3"/>
          </p:cNvCxnSpPr>
          <p:nvPr/>
        </p:nvCxnSpPr>
        <p:spPr>
          <a:xfrm flipH="1" flipV="1">
            <a:off x="7818356" y="3926225"/>
            <a:ext cx="1508475" cy="2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5AD852A2-8CC8-674B-978F-39400F1C4E30}"/>
              </a:ext>
            </a:extLst>
          </p:cNvPr>
          <p:cNvCxnSpPr>
            <a:cxnSpLocks/>
            <a:stCxn id="139" idx="1"/>
            <a:endCxn id="129" idx="3"/>
          </p:cNvCxnSpPr>
          <p:nvPr/>
        </p:nvCxnSpPr>
        <p:spPr>
          <a:xfrm flipH="1">
            <a:off x="3463425" y="2709692"/>
            <a:ext cx="1562598" cy="1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68" name="직선 화살표 연결선 167">
            <a:extLst>
              <a:ext uri="{FF2B5EF4-FFF2-40B4-BE49-F238E27FC236}">
                <a16:creationId xmlns:a16="http://schemas.microsoft.com/office/drawing/2014/main" id="{23515AF6-0526-4746-8837-5FE313CDD6DB}"/>
              </a:ext>
            </a:extLst>
          </p:cNvPr>
          <p:cNvCxnSpPr>
            <a:cxnSpLocks/>
            <a:stCxn id="144" idx="1"/>
            <a:endCxn id="139" idx="3"/>
          </p:cNvCxnSpPr>
          <p:nvPr/>
        </p:nvCxnSpPr>
        <p:spPr>
          <a:xfrm flipH="1">
            <a:off x="5665227" y="2709692"/>
            <a:ext cx="1513925" cy="0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71" name="직선 화살표 연결선 170">
            <a:extLst>
              <a:ext uri="{FF2B5EF4-FFF2-40B4-BE49-F238E27FC236}">
                <a16:creationId xmlns:a16="http://schemas.microsoft.com/office/drawing/2014/main" id="{C922735C-FF71-D040-A050-BA6D2960D8F6}"/>
              </a:ext>
            </a:extLst>
          </p:cNvPr>
          <p:cNvCxnSpPr>
            <a:cxnSpLocks/>
            <a:stCxn id="149" idx="1"/>
            <a:endCxn id="144" idx="3"/>
          </p:cNvCxnSpPr>
          <p:nvPr/>
        </p:nvCxnSpPr>
        <p:spPr>
          <a:xfrm flipH="1" flipV="1">
            <a:off x="7818356" y="2709692"/>
            <a:ext cx="1508475" cy="2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D652BB3C-EC5A-6B4A-BA39-354A851E1A75}"/>
              </a:ext>
            </a:extLst>
          </p:cNvPr>
          <p:cNvCxnSpPr>
            <a:cxnSpLocks/>
            <a:endCxn id="149" idx="3"/>
          </p:cNvCxnSpPr>
          <p:nvPr/>
        </p:nvCxnSpPr>
        <p:spPr>
          <a:xfrm flipH="1">
            <a:off x="9966035" y="2709694"/>
            <a:ext cx="765453" cy="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80" name="직선 화살표 연결선 179">
            <a:extLst>
              <a:ext uri="{FF2B5EF4-FFF2-40B4-BE49-F238E27FC236}">
                <a16:creationId xmlns:a16="http://schemas.microsoft.com/office/drawing/2014/main" id="{23A705AE-343E-4A47-8FF8-BDC45E658BC9}"/>
              </a:ext>
            </a:extLst>
          </p:cNvPr>
          <p:cNvCxnSpPr>
            <a:cxnSpLocks/>
            <a:endCxn id="148" idx="3"/>
          </p:cNvCxnSpPr>
          <p:nvPr/>
        </p:nvCxnSpPr>
        <p:spPr>
          <a:xfrm flipH="1" flipV="1">
            <a:off x="9966035" y="3926227"/>
            <a:ext cx="765454" cy="1934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82" name="직선 화살표 연결선 181">
            <a:extLst>
              <a:ext uri="{FF2B5EF4-FFF2-40B4-BE49-F238E27FC236}">
                <a16:creationId xmlns:a16="http://schemas.microsoft.com/office/drawing/2014/main" id="{738A428D-BC00-2146-9164-F26F96C6FD59}"/>
              </a:ext>
            </a:extLst>
          </p:cNvPr>
          <p:cNvCxnSpPr>
            <a:cxnSpLocks/>
            <a:endCxn id="146" idx="3"/>
          </p:cNvCxnSpPr>
          <p:nvPr/>
        </p:nvCxnSpPr>
        <p:spPr>
          <a:xfrm flipH="1">
            <a:off x="9966035" y="5151333"/>
            <a:ext cx="765453" cy="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85" name="직선 화살표 연결선 184">
            <a:extLst>
              <a:ext uri="{FF2B5EF4-FFF2-40B4-BE49-F238E27FC236}">
                <a16:creationId xmlns:a16="http://schemas.microsoft.com/office/drawing/2014/main" id="{FA76591B-89B6-6844-B6BB-A5180AE59136}"/>
              </a:ext>
            </a:extLst>
          </p:cNvPr>
          <p:cNvCxnSpPr>
            <a:cxnSpLocks/>
            <a:stCxn id="6" idx="0"/>
            <a:endCxn id="126" idx="2"/>
          </p:cNvCxnSpPr>
          <p:nvPr/>
        </p:nvCxnSpPr>
        <p:spPr>
          <a:xfrm flipV="1">
            <a:off x="2336367" y="5537318"/>
            <a:ext cx="807456" cy="638993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88" name="직선 화살표 연결선 187">
            <a:extLst>
              <a:ext uri="{FF2B5EF4-FFF2-40B4-BE49-F238E27FC236}">
                <a16:creationId xmlns:a16="http://schemas.microsoft.com/office/drawing/2014/main" id="{A107B7DB-C968-0443-917B-F4117D5C08A4}"/>
              </a:ext>
            </a:extLst>
          </p:cNvPr>
          <p:cNvCxnSpPr>
            <a:cxnSpLocks/>
            <a:stCxn id="59" idx="0"/>
            <a:endCxn id="136" idx="2"/>
          </p:cNvCxnSpPr>
          <p:nvPr/>
        </p:nvCxnSpPr>
        <p:spPr>
          <a:xfrm flipV="1">
            <a:off x="4554439" y="5537317"/>
            <a:ext cx="791186" cy="638994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A134CFF-3282-F34C-BAA0-AE83EF2A1BED}"/>
              </a:ext>
            </a:extLst>
          </p:cNvPr>
          <p:cNvCxnSpPr>
            <a:cxnSpLocks/>
            <a:stCxn id="61" idx="0"/>
            <a:endCxn id="141" idx="2"/>
          </p:cNvCxnSpPr>
          <p:nvPr/>
        </p:nvCxnSpPr>
        <p:spPr>
          <a:xfrm flipV="1">
            <a:off x="6689773" y="5537317"/>
            <a:ext cx="808981" cy="638996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94" name="직선 화살표 연결선 193">
            <a:extLst>
              <a:ext uri="{FF2B5EF4-FFF2-40B4-BE49-F238E27FC236}">
                <a16:creationId xmlns:a16="http://schemas.microsoft.com/office/drawing/2014/main" id="{C5B52846-B7CC-BE4B-979C-371D3D464EDB}"/>
              </a:ext>
            </a:extLst>
          </p:cNvPr>
          <p:cNvCxnSpPr>
            <a:cxnSpLocks/>
            <a:stCxn id="63" idx="0"/>
            <a:endCxn id="146" idx="2"/>
          </p:cNvCxnSpPr>
          <p:nvPr/>
        </p:nvCxnSpPr>
        <p:spPr>
          <a:xfrm flipV="1">
            <a:off x="8868572" y="5537319"/>
            <a:ext cx="777861" cy="638992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97" name="직선 화살표 연결선 196">
            <a:extLst>
              <a:ext uri="{FF2B5EF4-FFF2-40B4-BE49-F238E27FC236}">
                <a16:creationId xmlns:a16="http://schemas.microsoft.com/office/drawing/2014/main" id="{1CF74D62-8176-454D-AE21-F37E9681781D}"/>
              </a:ext>
            </a:extLst>
          </p:cNvPr>
          <p:cNvCxnSpPr>
            <a:cxnSpLocks/>
            <a:stCxn id="4" idx="0"/>
            <a:endCxn id="128" idx="2"/>
          </p:cNvCxnSpPr>
          <p:nvPr/>
        </p:nvCxnSpPr>
        <p:spPr>
          <a:xfrm flipV="1">
            <a:off x="2336367" y="4312212"/>
            <a:ext cx="807456" cy="70635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00" name="직선 화살표 연결선 199">
            <a:extLst>
              <a:ext uri="{FF2B5EF4-FFF2-40B4-BE49-F238E27FC236}">
                <a16:creationId xmlns:a16="http://schemas.microsoft.com/office/drawing/2014/main" id="{C00C832F-20FF-4846-8794-E20A2AC2E32C}"/>
              </a:ext>
            </a:extLst>
          </p:cNvPr>
          <p:cNvCxnSpPr>
            <a:cxnSpLocks/>
            <a:stCxn id="126" idx="0"/>
            <a:endCxn id="88" idx="2"/>
          </p:cNvCxnSpPr>
          <p:nvPr/>
        </p:nvCxnSpPr>
        <p:spPr>
          <a:xfrm flipH="1" flipV="1">
            <a:off x="2336367" y="4565434"/>
            <a:ext cx="807456" cy="199912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03" name="직선 화살표 연결선 202">
            <a:extLst>
              <a:ext uri="{FF2B5EF4-FFF2-40B4-BE49-F238E27FC236}">
                <a16:creationId xmlns:a16="http://schemas.microsoft.com/office/drawing/2014/main" id="{B35E9D10-937B-3047-AC60-4DDFD0F37A88}"/>
              </a:ext>
            </a:extLst>
          </p:cNvPr>
          <p:cNvCxnSpPr>
            <a:cxnSpLocks/>
            <a:stCxn id="34" idx="0"/>
            <a:endCxn id="138" idx="2"/>
          </p:cNvCxnSpPr>
          <p:nvPr/>
        </p:nvCxnSpPr>
        <p:spPr>
          <a:xfrm flipV="1">
            <a:off x="4554439" y="4312211"/>
            <a:ext cx="791186" cy="70635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06" name="직선 화살표 연결선 205">
            <a:extLst>
              <a:ext uri="{FF2B5EF4-FFF2-40B4-BE49-F238E27FC236}">
                <a16:creationId xmlns:a16="http://schemas.microsoft.com/office/drawing/2014/main" id="{9CEC83B9-34EA-9644-B633-FE0CDF77A98A}"/>
              </a:ext>
            </a:extLst>
          </p:cNvPr>
          <p:cNvCxnSpPr>
            <a:cxnSpLocks/>
            <a:stCxn id="136" idx="0"/>
            <a:endCxn id="89" idx="2"/>
          </p:cNvCxnSpPr>
          <p:nvPr/>
        </p:nvCxnSpPr>
        <p:spPr>
          <a:xfrm flipH="1" flipV="1">
            <a:off x="4554439" y="4565434"/>
            <a:ext cx="791186" cy="199911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10" name="직선 화살표 연결선 209">
            <a:extLst>
              <a:ext uri="{FF2B5EF4-FFF2-40B4-BE49-F238E27FC236}">
                <a16:creationId xmlns:a16="http://schemas.microsoft.com/office/drawing/2014/main" id="{D50E4DB8-81DB-D148-B210-C52F29CE3858}"/>
              </a:ext>
            </a:extLst>
          </p:cNvPr>
          <p:cNvCxnSpPr>
            <a:cxnSpLocks/>
            <a:stCxn id="35" idx="0"/>
            <a:endCxn id="143" idx="2"/>
          </p:cNvCxnSpPr>
          <p:nvPr/>
        </p:nvCxnSpPr>
        <p:spPr>
          <a:xfrm flipV="1">
            <a:off x="6685063" y="4312211"/>
            <a:ext cx="813691" cy="70635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13" name="직선 화살표 연결선 212">
            <a:extLst>
              <a:ext uri="{FF2B5EF4-FFF2-40B4-BE49-F238E27FC236}">
                <a16:creationId xmlns:a16="http://schemas.microsoft.com/office/drawing/2014/main" id="{9FD48518-B354-8B40-8403-98258B1361DD}"/>
              </a:ext>
            </a:extLst>
          </p:cNvPr>
          <p:cNvCxnSpPr>
            <a:cxnSpLocks/>
            <a:stCxn id="36" idx="0"/>
            <a:endCxn id="148" idx="2"/>
          </p:cNvCxnSpPr>
          <p:nvPr/>
        </p:nvCxnSpPr>
        <p:spPr>
          <a:xfrm flipV="1">
            <a:off x="8868572" y="4312213"/>
            <a:ext cx="777861" cy="70635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16" name="직선 화살표 연결선 215">
            <a:extLst>
              <a:ext uri="{FF2B5EF4-FFF2-40B4-BE49-F238E27FC236}">
                <a16:creationId xmlns:a16="http://schemas.microsoft.com/office/drawing/2014/main" id="{3BDC4F2E-CDA8-284C-BB2F-4B46C8E6F37C}"/>
              </a:ext>
            </a:extLst>
          </p:cNvPr>
          <p:cNvCxnSpPr>
            <a:cxnSpLocks/>
            <a:stCxn id="141" idx="0"/>
            <a:endCxn id="90" idx="2"/>
          </p:cNvCxnSpPr>
          <p:nvPr/>
        </p:nvCxnSpPr>
        <p:spPr>
          <a:xfrm flipH="1" flipV="1">
            <a:off x="6685063" y="4565434"/>
            <a:ext cx="813691" cy="199911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19" name="직선 화살표 연결선 218">
            <a:extLst>
              <a:ext uri="{FF2B5EF4-FFF2-40B4-BE49-F238E27FC236}">
                <a16:creationId xmlns:a16="http://schemas.microsoft.com/office/drawing/2014/main" id="{93369BBF-AEDA-4C49-B4F7-CC02DC908A44}"/>
              </a:ext>
            </a:extLst>
          </p:cNvPr>
          <p:cNvCxnSpPr>
            <a:cxnSpLocks/>
            <a:stCxn id="146" idx="0"/>
            <a:endCxn id="91" idx="2"/>
          </p:cNvCxnSpPr>
          <p:nvPr/>
        </p:nvCxnSpPr>
        <p:spPr>
          <a:xfrm flipH="1" flipV="1">
            <a:off x="8868572" y="4565431"/>
            <a:ext cx="777861" cy="199916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22" name="직선 화살표 연결선 221">
            <a:extLst>
              <a:ext uri="{FF2B5EF4-FFF2-40B4-BE49-F238E27FC236}">
                <a16:creationId xmlns:a16="http://schemas.microsoft.com/office/drawing/2014/main" id="{282A3C05-6563-2C41-9F69-B279D20E58B7}"/>
              </a:ext>
            </a:extLst>
          </p:cNvPr>
          <p:cNvCxnSpPr>
            <a:cxnSpLocks/>
            <a:stCxn id="88" idx="0"/>
            <a:endCxn id="129" idx="2"/>
          </p:cNvCxnSpPr>
          <p:nvPr/>
        </p:nvCxnSpPr>
        <p:spPr>
          <a:xfrm flipV="1">
            <a:off x="2336367" y="3095679"/>
            <a:ext cx="807456" cy="69778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25" name="직선 화살표 연결선 224">
            <a:extLst>
              <a:ext uri="{FF2B5EF4-FFF2-40B4-BE49-F238E27FC236}">
                <a16:creationId xmlns:a16="http://schemas.microsoft.com/office/drawing/2014/main" id="{8CF4CA74-372C-BE4F-A7A4-83597DDB0BE7}"/>
              </a:ext>
            </a:extLst>
          </p:cNvPr>
          <p:cNvCxnSpPr>
            <a:cxnSpLocks/>
            <a:stCxn id="89" idx="0"/>
            <a:endCxn id="139" idx="2"/>
          </p:cNvCxnSpPr>
          <p:nvPr/>
        </p:nvCxnSpPr>
        <p:spPr>
          <a:xfrm flipV="1">
            <a:off x="4554439" y="3095678"/>
            <a:ext cx="791186" cy="69778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28" name="직선 화살표 연결선 227">
            <a:extLst>
              <a:ext uri="{FF2B5EF4-FFF2-40B4-BE49-F238E27FC236}">
                <a16:creationId xmlns:a16="http://schemas.microsoft.com/office/drawing/2014/main" id="{DC97F9AE-4AE6-1741-A25F-6291C156CE65}"/>
              </a:ext>
            </a:extLst>
          </p:cNvPr>
          <p:cNvCxnSpPr>
            <a:cxnSpLocks/>
            <a:stCxn id="90" idx="0"/>
            <a:endCxn id="144" idx="2"/>
          </p:cNvCxnSpPr>
          <p:nvPr/>
        </p:nvCxnSpPr>
        <p:spPr>
          <a:xfrm flipV="1">
            <a:off x="6685063" y="3095678"/>
            <a:ext cx="813691" cy="69778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31" name="직선 화살표 연결선 230">
            <a:extLst>
              <a:ext uri="{FF2B5EF4-FFF2-40B4-BE49-F238E27FC236}">
                <a16:creationId xmlns:a16="http://schemas.microsoft.com/office/drawing/2014/main" id="{46658BCF-486A-C243-B006-E861EA1238B1}"/>
              </a:ext>
            </a:extLst>
          </p:cNvPr>
          <p:cNvCxnSpPr>
            <a:cxnSpLocks/>
            <a:stCxn id="91" idx="0"/>
            <a:endCxn id="149" idx="2"/>
          </p:cNvCxnSpPr>
          <p:nvPr/>
        </p:nvCxnSpPr>
        <p:spPr>
          <a:xfrm flipV="1">
            <a:off x="8868572" y="3095680"/>
            <a:ext cx="777861" cy="69778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34" name="직선 화살표 연결선 233">
            <a:extLst>
              <a:ext uri="{FF2B5EF4-FFF2-40B4-BE49-F238E27FC236}">
                <a16:creationId xmlns:a16="http://schemas.microsoft.com/office/drawing/2014/main" id="{6A493364-8A22-224D-92E8-82AF67AF830C}"/>
              </a:ext>
            </a:extLst>
          </p:cNvPr>
          <p:cNvCxnSpPr>
            <a:cxnSpLocks/>
            <a:stCxn id="128" idx="0"/>
            <a:endCxn id="92" idx="2"/>
          </p:cNvCxnSpPr>
          <p:nvPr/>
        </p:nvCxnSpPr>
        <p:spPr>
          <a:xfrm flipH="1" flipV="1">
            <a:off x="2336367" y="3348901"/>
            <a:ext cx="807456" cy="191339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37" name="직선 화살표 연결선 236">
            <a:extLst>
              <a:ext uri="{FF2B5EF4-FFF2-40B4-BE49-F238E27FC236}">
                <a16:creationId xmlns:a16="http://schemas.microsoft.com/office/drawing/2014/main" id="{7A6E5203-D58F-D148-B1A3-A231B45DB826}"/>
              </a:ext>
            </a:extLst>
          </p:cNvPr>
          <p:cNvCxnSpPr>
            <a:cxnSpLocks/>
            <a:stCxn id="138" idx="0"/>
            <a:endCxn id="93" idx="2"/>
          </p:cNvCxnSpPr>
          <p:nvPr/>
        </p:nvCxnSpPr>
        <p:spPr>
          <a:xfrm flipH="1" flipV="1">
            <a:off x="4554439" y="3348901"/>
            <a:ext cx="791186" cy="191338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40" name="직선 화살표 연결선 239">
            <a:extLst>
              <a:ext uri="{FF2B5EF4-FFF2-40B4-BE49-F238E27FC236}">
                <a16:creationId xmlns:a16="http://schemas.microsoft.com/office/drawing/2014/main" id="{AAADE617-8E5E-DE4D-9310-CD775CE2AB6E}"/>
              </a:ext>
            </a:extLst>
          </p:cNvPr>
          <p:cNvCxnSpPr>
            <a:cxnSpLocks/>
            <a:stCxn id="143" idx="0"/>
            <a:endCxn id="94" idx="2"/>
          </p:cNvCxnSpPr>
          <p:nvPr/>
        </p:nvCxnSpPr>
        <p:spPr>
          <a:xfrm flipH="1" flipV="1">
            <a:off x="6685063" y="3348901"/>
            <a:ext cx="813691" cy="191338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43" name="직선 화살표 연결선 242">
            <a:extLst>
              <a:ext uri="{FF2B5EF4-FFF2-40B4-BE49-F238E27FC236}">
                <a16:creationId xmlns:a16="http://schemas.microsoft.com/office/drawing/2014/main" id="{4A8F8E5F-7FE3-7A45-A00C-E75FC0A07999}"/>
              </a:ext>
            </a:extLst>
          </p:cNvPr>
          <p:cNvCxnSpPr>
            <a:cxnSpLocks/>
            <a:stCxn id="148" idx="0"/>
            <a:endCxn id="95" idx="2"/>
          </p:cNvCxnSpPr>
          <p:nvPr/>
        </p:nvCxnSpPr>
        <p:spPr>
          <a:xfrm flipH="1" flipV="1">
            <a:off x="8868572" y="3348898"/>
            <a:ext cx="777861" cy="191343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46" name="직선 화살표 연결선 245">
            <a:extLst>
              <a:ext uri="{FF2B5EF4-FFF2-40B4-BE49-F238E27FC236}">
                <a16:creationId xmlns:a16="http://schemas.microsoft.com/office/drawing/2014/main" id="{645021DD-4C3C-0C40-8BB3-588BB702730A}"/>
              </a:ext>
            </a:extLst>
          </p:cNvPr>
          <p:cNvCxnSpPr>
            <a:cxnSpLocks/>
            <a:stCxn id="129" idx="0"/>
            <a:endCxn id="65" idx="4"/>
          </p:cNvCxnSpPr>
          <p:nvPr/>
        </p:nvCxnSpPr>
        <p:spPr>
          <a:xfrm flipH="1" flipV="1">
            <a:off x="2336367" y="2118369"/>
            <a:ext cx="807456" cy="205338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49" name="직선 화살표 연결선 248">
            <a:extLst>
              <a:ext uri="{FF2B5EF4-FFF2-40B4-BE49-F238E27FC236}">
                <a16:creationId xmlns:a16="http://schemas.microsoft.com/office/drawing/2014/main" id="{56B0A726-BD0E-CD4E-8FE2-B3543A0F72F8}"/>
              </a:ext>
            </a:extLst>
          </p:cNvPr>
          <p:cNvCxnSpPr>
            <a:cxnSpLocks/>
            <a:stCxn id="139" idx="0"/>
            <a:endCxn id="67" idx="4"/>
          </p:cNvCxnSpPr>
          <p:nvPr/>
        </p:nvCxnSpPr>
        <p:spPr>
          <a:xfrm flipH="1" flipV="1">
            <a:off x="4554439" y="2118369"/>
            <a:ext cx="791186" cy="205337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52" name="직선 화살표 연결선 251">
            <a:extLst>
              <a:ext uri="{FF2B5EF4-FFF2-40B4-BE49-F238E27FC236}">
                <a16:creationId xmlns:a16="http://schemas.microsoft.com/office/drawing/2014/main" id="{C216D817-FA7A-6F43-B2CB-A2A7882DFD0F}"/>
              </a:ext>
            </a:extLst>
          </p:cNvPr>
          <p:cNvCxnSpPr>
            <a:cxnSpLocks/>
            <a:stCxn id="144" idx="0"/>
            <a:endCxn id="69" idx="4"/>
          </p:cNvCxnSpPr>
          <p:nvPr/>
        </p:nvCxnSpPr>
        <p:spPr>
          <a:xfrm flipH="1" flipV="1">
            <a:off x="6689773" y="2118371"/>
            <a:ext cx="808981" cy="205335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55" name="직선 화살표 연결선 254">
            <a:extLst>
              <a:ext uri="{FF2B5EF4-FFF2-40B4-BE49-F238E27FC236}">
                <a16:creationId xmlns:a16="http://schemas.microsoft.com/office/drawing/2014/main" id="{615A269E-CC97-2246-9814-7D54C83E252B}"/>
              </a:ext>
            </a:extLst>
          </p:cNvPr>
          <p:cNvCxnSpPr>
            <a:cxnSpLocks/>
            <a:stCxn id="149" idx="0"/>
            <a:endCxn id="71" idx="4"/>
          </p:cNvCxnSpPr>
          <p:nvPr/>
        </p:nvCxnSpPr>
        <p:spPr>
          <a:xfrm flipH="1" flipV="1">
            <a:off x="8868572" y="2118369"/>
            <a:ext cx="777861" cy="205339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</p:spTree>
    <p:extLst>
      <p:ext uri="{BB962C8B-B14F-4D97-AF65-F5344CB8AC3E}">
        <p14:creationId xmlns:p14="http://schemas.microsoft.com/office/powerpoint/2010/main" val="32622712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7DA855E9-4651-44D8-8EEC-132304B9E105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232744" y="0"/>
            <a:ext cx="77265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42409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A4F2B546-E242-4266-ADF1-6CD5AAFA44BE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833365"/>
            <a:ext cx="12192000" cy="3191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16863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DB370F1-F77A-4C69-B468-A94640655FE2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447656"/>
            <a:ext cx="12192000" cy="5962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26396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B49D1323-C93E-4EF3-BEC4-76AC07DCF388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08752" y="0"/>
            <a:ext cx="103744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43526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DF376A5-0537-42BB-9101-9CE62D9A65AC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731236"/>
            <a:ext cx="12192000" cy="5395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61178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7946A6F-753B-4F0F-9C2B-C85C8117783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845297"/>
            <a:ext cx="12192000" cy="5167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15208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8CFA6FAC-AC5F-440B-8374-70C58829CFC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83647"/>
            <a:ext cx="12192000" cy="6490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24820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D6D28890-BD93-48C6-8184-4F77C0C46B35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221995"/>
            <a:ext cx="12192000" cy="441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1563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086145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242114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93A831A6-4651-9E45-B949-1638B6EBE295}"/>
                  </a:ext>
                </a:extLst>
              </p:cNvPr>
              <p:cNvSpPr/>
              <p:nvPr/>
            </p:nvSpPr>
            <p:spPr>
              <a:xfrm>
                <a:off x="2228459" y="3556785"/>
                <a:ext cx="639204" cy="122362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/>
              </a:p>
            </p:txBody>
          </p:sp>
        </mc:Choice>
        <mc:Fallback xmlns="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93A831A6-4651-9E45-B949-1638B6EBE2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8459" y="3556785"/>
                <a:ext cx="639204" cy="1223620"/>
              </a:xfrm>
              <a:prstGeom prst="rect">
                <a:avLst/>
              </a:prstGeom>
              <a:blipFill>
                <a:blip r:embed="rId3"/>
                <a:stretch>
                  <a:fillRect l="-2264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타원 5">
            <a:extLst>
              <a:ext uri="{FF2B5EF4-FFF2-40B4-BE49-F238E27FC236}">
                <a16:creationId xmlns:a16="http://schemas.microsoft.com/office/drawing/2014/main" id="{2A774322-C4C0-7343-A173-81577A0A50E8}"/>
              </a:ext>
            </a:extLst>
          </p:cNvPr>
          <p:cNvSpPr/>
          <p:nvPr/>
        </p:nvSpPr>
        <p:spPr>
          <a:xfrm>
            <a:off x="2228459" y="5889194"/>
            <a:ext cx="639204" cy="63920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/>
              <a:t>BOS</a:t>
            </a:r>
            <a:endParaRPr kumimoji="1" lang="ko-KR" altLang="en-US" sz="1100" dirty="0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5CE01FA6-016D-7D4C-B29A-30D4427E8494}"/>
              </a:ext>
            </a:extLst>
          </p:cNvPr>
          <p:cNvCxnSpPr>
            <a:cxnSpLocks/>
            <a:stCxn id="115" idx="0"/>
            <a:endCxn id="4" idx="2"/>
          </p:cNvCxnSpPr>
          <p:nvPr/>
        </p:nvCxnSpPr>
        <p:spPr>
          <a:xfrm flipV="1">
            <a:off x="2548061" y="4780405"/>
            <a:ext cx="0" cy="4067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18C3FD2-DD05-B649-909C-27167E6D3F6C}"/>
                  </a:ext>
                </a:extLst>
              </p:cNvPr>
              <p:cNvSpPr txBox="1"/>
              <p:nvPr/>
            </p:nvSpPr>
            <p:spPr>
              <a:xfrm>
                <a:off x="2952154" y="3804656"/>
                <a:ext cx="34612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ko-KR" altLang="en-US" sz="12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18C3FD2-DD05-B649-909C-27167E6D3F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2154" y="3804656"/>
                <a:ext cx="346120" cy="307777"/>
              </a:xfrm>
              <a:prstGeom prst="rect">
                <a:avLst/>
              </a:prstGeom>
              <a:blipFill>
                <a:blip r:embed="rId4"/>
                <a:stretch>
                  <a:fillRect l="-10345" b="-1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B1349906-BAB2-D340-B41E-F7699022402E}"/>
                  </a:ext>
                </a:extLst>
              </p:cNvPr>
              <p:cNvSpPr/>
              <p:nvPr/>
            </p:nvSpPr>
            <p:spPr>
              <a:xfrm>
                <a:off x="3394830" y="3556785"/>
                <a:ext cx="639204" cy="122362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/>
              </a:p>
            </p:txBody>
          </p:sp>
        </mc:Choice>
        <mc:Fallback xmlns=""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B1349906-BAB2-D340-B41E-F769902240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4830" y="3556785"/>
                <a:ext cx="639204" cy="1223620"/>
              </a:xfrm>
              <a:prstGeom prst="rect">
                <a:avLst/>
              </a:prstGeom>
              <a:blipFill>
                <a:blip r:embed="rId5"/>
                <a:stretch>
                  <a:fillRect l="-2264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0A35DCCD-4C8B-854F-BCBE-A91036161C35}"/>
                  </a:ext>
                </a:extLst>
              </p:cNvPr>
              <p:cNvSpPr/>
              <p:nvPr/>
            </p:nvSpPr>
            <p:spPr>
              <a:xfrm>
                <a:off x="4561201" y="3556784"/>
                <a:ext cx="639204" cy="122362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/>
              </a:p>
            </p:txBody>
          </p:sp>
        </mc:Choice>
        <mc:Fallback xmlns=""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0A35DCCD-4C8B-854F-BCBE-A91036161C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1201" y="3556784"/>
                <a:ext cx="639204" cy="1223620"/>
              </a:xfrm>
              <a:prstGeom prst="rect">
                <a:avLst/>
              </a:prstGeom>
              <a:blipFill>
                <a:blip r:embed="rId6"/>
                <a:stretch>
                  <a:fillRect l="-2307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599BBB4B-0F89-FF4D-9705-E340FB99DFA2}"/>
                  </a:ext>
                </a:extLst>
              </p:cNvPr>
              <p:cNvSpPr/>
              <p:nvPr/>
            </p:nvSpPr>
            <p:spPr>
              <a:xfrm>
                <a:off x="5727572" y="3556783"/>
                <a:ext cx="639204" cy="122362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/>
              </a:p>
            </p:txBody>
          </p:sp>
        </mc:Choice>
        <mc:Fallback xmlns=""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599BBB4B-0F89-FF4D-9705-E340FB99DF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7572" y="3556783"/>
                <a:ext cx="639204" cy="1223620"/>
              </a:xfrm>
              <a:prstGeom prst="rect">
                <a:avLst/>
              </a:prstGeom>
              <a:blipFill>
                <a:blip r:embed="rId6"/>
                <a:stretch>
                  <a:fillRect l="-2307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880DA71-801E-9C42-B479-1BA6DC44A189}"/>
                  </a:ext>
                </a:extLst>
              </p:cNvPr>
              <p:cNvSpPr txBox="1"/>
              <p:nvPr/>
            </p:nvSpPr>
            <p:spPr>
              <a:xfrm>
                <a:off x="4125327" y="3804655"/>
                <a:ext cx="35208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ko-KR" altLang="en-US" sz="12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880DA71-801E-9C42-B479-1BA6DC44A1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5327" y="3804655"/>
                <a:ext cx="352083" cy="307777"/>
              </a:xfrm>
              <a:prstGeom prst="rect">
                <a:avLst/>
              </a:prstGeom>
              <a:blipFill>
                <a:blip r:embed="rId7"/>
                <a:stretch>
                  <a:fillRect l="-10345" b="-1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9684880-7ACB-1D4E-99BD-B1C2A4D0B09C}"/>
                  </a:ext>
                </a:extLst>
              </p:cNvPr>
              <p:cNvSpPr txBox="1"/>
              <p:nvPr/>
            </p:nvSpPr>
            <p:spPr>
              <a:xfrm>
                <a:off x="5294001" y="3804654"/>
                <a:ext cx="35208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ko-KR" altLang="en-US" sz="12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9684880-7ACB-1D4E-99BD-B1C2A4D0B0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4001" y="3804654"/>
                <a:ext cx="352083" cy="307777"/>
              </a:xfrm>
              <a:prstGeom prst="rect">
                <a:avLst/>
              </a:prstGeom>
              <a:blipFill>
                <a:blip r:embed="rId8"/>
                <a:stretch>
                  <a:fillRect l="-10345" b="-1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07B54CB-6CD0-6744-8379-078741F528CA}"/>
                  </a:ext>
                </a:extLst>
              </p:cNvPr>
              <p:cNvSpPr txBox="1"/>
              <p:nvPr/>
            </p:nvSpPr>
            <p:spPr>
              <a:xfrm>
                <a:off x="6451267" y="3799370"/>
                <a:ext cx="35208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1" lang="ko-KR" altLang="en-US" sz="12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07B54CB-6CD0-6744-8379-078741F528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1267" y="3799370"/>
                <a:ext cx="352083" cy="307777"/>
              </a:xfrm>
              <a:prstGeom prst="rect">
                <a:avLst/>
              </a:prstGeom>
              <a:blipFill>
                <a:blip r:embed="rId9"/>
                <a:stretch>
                  <a:fillRect l="-10345"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4443E4F-9C34-6F47-A9F0-BD08AEB47A53}"/>
                  </a:ext>
                </a:extLst>
              </p:cNvPr>
              <p:cNvSpPr txBox="1"/>
              <p:nvPr/>
            </p:nvSpPr>
            <p:spPr>
              <a:xfrm>
                <a:off x="1725041" y="3799370"/>
                <a:ext cx="35208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kumimoji="1" lang="ko-KR" altLang="en-US" sz="12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4443E4F-9C34-6F47-A9F0-BD08AEB47A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5041" y="3799370"/>
                <a:ext cx="352083" cy="307777"/>
              </a:xfrm>
              <a:prstGeom prst="rect">
                <a:avLst/>
              </a:prstGeom>
              <a:blipFill>
                <a:blip r:embed="rId10"/>
                <a:stretch>
                  <a:fillRect l="-10345"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6E129DCC-6FF8-CA4D-9782-CC2A02277B06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1360967" y="4168593"/>
            <a:ext cx="867492" cy="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459416A9-48FE-5B4F-8E43-98F3B1EB4D92}"/>
              </a:ext>
            </a:extLst>
          </p:cNvPr>
          <p:cNvCxnSpPr>
            <a:cxnSpLocks/>
            <a:stCxn id="4" idx="3"/>
            <a:endCxn id="34" idx="1"/>
          </p:cNvCxnSpPr>
          <p:nvPr/>
        </p:nvCxnSpPr>
        <p:spPr>
          <a:xfrm>
            <a:off x="2867663" y="4168595"/>
            <a:ext cx="52716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DEFC678B-2B7A-0A44-81EE-B067E42087E6}"/>
              </a:ext>
            </a:extLst>
          </p:cNvPr>
          <p:cNvCxnSpPr>
            <a:cxnSpLocks/>
            <a:stCxn id="34" idx="3"/>
            <a:endCxn id="35" idx="1"/>
          </p:cNvCxnSpPr>
          <p:nvPr/>
        </p:nvCxnSpPr>
        <p:spPr>
          <a:xfrm flipV="1">
            <a:off x="4034034" y="4168594"/>
            <a:ext cx="527167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C79C7B0D-65BD-AA4E-8467-824B4064565D}"/>
              </a:ext>
            </a:extLst>
          </p:cNvPr>
          <p:cNvCxnSpPr>
            <a:cxnSpLocks/>
            <a:stCxn id="35" idx="3"/>
            <a:endCxn id="36" idx="1"/>
          </p:cNvCxnSpPr>
          <p:nvPr/>
        </p:nvCxnSpPr>
        <p:spPr>
          <a:xfrm flipV="1">
            <a:off x="5200405" y="4168594"/>
            <a:ext cx="527167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05951D99-5ED2-1E44-9840-4975579C174E}"/>
              </a:ext>
            </a:extLst>
          </p:cNvPr>
          <p:cNvCxnSpPr>
            <a:cxnSpLocks/>
            <a:stCxn id="36" idx="3"/>
          </p:cNvCxnSpPr>
          <p:nvPr/>
        </p:nvCxnSpPr>
        <p:spPr>
          <a:xfrm flipV="1">
            <a:off x="6366776" y="4168593"/>
            <a:ext cx="774426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타원 58">
                <a:extLst>
                  <a:ext uri="{FF2B5EF4-FFF2-40B4-BE49-F238E27FC236}">
                    <a16:creationId xmlns:a16="http://schemas.microsoft.com/office/drawing/2014/main" id="{57997065-AAE6-D94F-B3EB-166130B46D75}"/>
                  </a:ext>
                </a:extLst>
              </p:cNvPr>
              <p:cNvSpPr/>
              <p:nvPr/>
            </p:nvSpPr>
            <p:spPr>
              <a:xfrm>
                <a:off x="3394830" y="5889194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ko-KR" altLang="en-US" sz="1400" b="0" i="1" smtClean="0">
                          <a:latin typeface="Cambria Math" panose="02040503050406030204" pitchFamily="18" charset="0"/>
                        </a:rPr>
                        <m:t>나는</m:t>
                      </m:r>
                    </m:oMath>
                  </m:oMathPara>
                </a14:m>
                <a:endParaRPr kumimoji="1" lang="ko-KR" altLang="en-US" sz="1400" dirty="0"/>
              </a:p>
            </p:txBody>
          </p:sp>
        </mc:Choice>
        <mc:Fallback xmlns="">
          <p:sp>
            <p:nvSpPr>
              <p:cNvPr id="59" name="타원 58">
                <a:extLst>
                  <a:ext uri="{FF2B5EF4-FFF2-40B4-BE49-F238E27FC236}">
                    <a16:creationId xmlns:a16="http://schemas.microsoft.com/office/drawing/2014/main" id="{57997065-AAE6-D94F-B3EB-166130B46D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4830" y="5889194"/>
                <a:ext cx="639204" cy="639204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C59BAE8D-14F2-3640-85A3-03522796C0FB}"/>
              </a:ext>
            </a:extLst>
          </p:cNvPr>
          <p:cNvCxnSpPr>
            <a:cxnSpLocks/>
            <a:stCxn id="117" idx="0"/>
            <a:endCxn id="34" idx="2"/>
          </p:cNvCxnSpPr>
          <p:nvPr/>
        </p:nvCxnSpPr>
        <p:spPr>
          <a:xfrm flipV="1">
            <a:off x="3711304" y="4780405"/>
            <a:ext cx="3128" cy="4067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타원 60">
                <a:extLst>
                  <a:ext uri="{FF2B5EF4-FFF2-40B4-BE49-F238E27FC236}">
                    <a16:creationId xmlns:a16="http://schemas.microsoft.com/office/drawing/2014/main" id="{681257B9-D578-B04D-97D9-3440348DF27F}"/>
                  </a:ext>
                </a:extLst>
              </p:cNvPr>
              <p:cNvSpPr/>
              <p:nvPr/>
            </p:nvSpPr>
            <p:spPr>
              <a:xfrm>
                <a:off x="4565911" y="5889194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ko-KR" altLang="en-US" sz="1400" b="0" i="1" smtClean="0">
                          <a:latin typeface="Cambria Math" panose="02040503050406030204" pitchFamily="18" charset="0"/>
                        </a:rPr>
                        <m:t>학교에</m:t>
                      </m:r>
                    </m:oMath>
                  </m:oMathPara>
                </a14:m>
                <a:endParaRPr kumimoji="1" lang="ko-KR" altLang="en-US" sz="1400" dirty="0"/>
              </a:p>
            </p:txBody>
          </p:sp>
        </mc:Choice>
        <mc:Fallback xmlns="">
          <p:sp>
            <p:nvSpPr>
              <p:cNvPr id="61" name="타원 60">
                <a:extLst>
                  <a:ext uri="{FF2B5EF4-FFF2-40B4-BE49-F238E27FC236}">
                    <a16:creationId xmlns:a16="http://schemas.microsoft.com/office/drawing/2014/main" id="{681257B9-D578-B04D-97D9-3440348DF2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5911" y="5889194"/>
                <a:ext cx="639204" cy="639204"/>
              </a:xfrm>
              <a:prstGeom prst="ellipse">
                <a:avLst/>
              </a:prstGeom>
              <a:blipFill>
                <a:blip r:embed="rId12"/>
                <a:stretch>
                  <a:fillRect l="-1176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05AB50A0-F1E8-3948-9911-7F9596EBA765}"/>
              </a:ext>
            </a:extLst>
          </p:cNvPr>
          <p:cNvCxnSpPr>
            <a:cxnSpLocks/>
            <a:stCxn id="118" idx="0"/>
            <a:endCxn id="35" idx="2"/>
          </p:cNvCxnSpPr>
          <p:nvPr/>
        </p:nvCxnSpPr>
        <p:spPr>
          <a:xfrm flipV="1">
            <a:off x="4880803" y="4780404"/>
            <a:ext cx="0" cy="40670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타원 62">
                <a:extLst>
                  <a:ext uri="{FF2B5EF4-FFF2-40B4-BE49-F238E27FC236}">
                    <a16:creationId xmlns:a16="http://schemas.microsoft.com/office/drawing/2014/main" id="{7D96C8A5-EDE6-0942-8C86-2638927140D5}"/>
                  </a:ext>
                </a:extLst>
              </p:cNvPr>
              <p:cNvSpPr/>
              <p:nvPr/>
            </p:nvSpPr>
            <p:spPr>
              <a:xfrm>
                <a:off x="5727572" y="5889194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ko-KR" altLang="en-US" sz="1400" b="0" i="1" smtClean="0">
                          <a:latin typeface="Cambria Math" panose="02040503050406030204" pitchFamily="18" charset="0"/>
                        </a:rPr>
                        <m:t>가는</m:t>
                      </m:r>
                    </m:oMath>
                  </m:oMathPara>
                </a14:m>
                <a:endParaRPr kumimoji="1" lang="ko-KR" altLang="en-US" sz="1400" dirty="0"/>
              </a:p>
            </p:txBody>
          </p:sp>
        </mc:Choice>
        <mc:Fallback xmlns="">
          <p:sp>
            <p:nvSpPr>
              <p:cNvPr id="63" name="타원 62">
                <a:extLst>
                  <a:ext uri="{FF2B5EF4-FFF2-40B4-BE49-F238E27FC236}">
                    <a16:creationId xmlns:a16="http://schemas.microsoft.com/office/drawing/2014/main" id="{7D96C8A5-EDE6-0942-8C86-2638927140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7572" y="5889194"/>
                <a:ext cx="639204" cy="639204"/>
              </a:xfrm>
              <a:prstGeom prst="ellipse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83D5A1A0-30DF-6B45-8DEE-F56C1FF43DEC}"/>
              </a:ext>
            </a:extLst>
          </p:cNvPr>
          <p:cNvCxnSpPr>
            <a:cxnSpLocks/>
            <a:stCxn id="119" idx="0"/>
            <a:endCxn id="36" idx="2"/>
          </p:cNvCxnSpPr>
          <p:nvPr/>
        </p:nvCxnSpPr>
        <p:spPr>
          <a:xfrm flipH="1" flipV="1">
            <a:off x="6047174" y="4780403"/>
            <a:ext cx="15" cy="40671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FE2E492C-9DE0-6848-9A0E-F0F435DC7AE2}"/>
              </a:ext>
            </a:extLst>
          </p:cNvPr>
          <p:cNvCxnSpPr>
            <a:cxnSpLocks/>
            <a:stCxn id="204" idx="0"/>
            <a:endCxn id="81" idx="1"/>
          </p:cNvCxnSpPr>
          <p:nvPr/>
        </p:nvCxnSpPr>
        <p:spPr>
          <a:xfrm flipV="1">
            <a:off x="6043398" y="1138737"/>
            <a:ext cx="710591" cy="4148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A5F8F687-334E-774C-A2A9-41FF8C0A2671}"/>
              </a:ext>
            </a:extLst>
          </p:cNvPr>
          <p:cNvCxnSpPr>
            <a:cxnSpLocks/>
            <a:stCxn id="4" idx="0"/>
          </p:cNvCxnSpPr>
          <p:nvPr/>
        </p:nvCxnSpPr>
        <p:spPr>
          <a:xfrm flipV="1">
            <a:off x="2548061" y="2894565"/>
            <a:ext cx="0" cy="6622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8272F1A5-E2F8-CB43-9D6E-8B4B404F38A1}"/>
              </a:ext>
            </a:extLst>
          </p:cNvPr>
          <p:cNvCxnSpPr>
            <a:cxnSpLocks/>
            <a:stCxn id="34" idx="0"/>
          </p:cNvCxnSpPr>
          <p:nvPr/>
        </p:nvCxnSpPr>
        <p:spPr>
          <a:xfrm flipH="1" flipV="1">
            <a:off x="3711304" y="2894564"/>
            <a:ext cx="3128" cy="6622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BC7C7152-CEC1-FE4C-8FB5-C46884467AC7}"/>
              </a:ext>
            </a:extLst>
          </p:cNvPr>
          <p:cNvCxnSpPr>
            <a:cxnSpLocks/>
            <a:stCxn id="35" idx="0"/>
          </p:cNvCxnSpPr>
          <p:nvPr/>
        </p:nvCxnSpPr>
        <p:spPr>
          <a:xfrm flipV="1">
            <a:off x="4880803" y="2878127"/>
            <a:ext cx="0" cy="67865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90A9B689-C708-2C4B-876D-C0BF41254217}"/>
              </a:ext>
            </a:extLst>
          </p:cNvPr>
          <p:cNvCxnSpPr>
            <a:cxnSpLocks/>
            <a:stCxn id="36" idx="0"/>
            <a:endCxn id="109" idx="2"/>
          </p:cNvCxnSpPr>
          <p:nvPr/>
        </p:nvCxnSpPr>
        <p:spPr>
          <a:xfrm flipV="1">
            <a:off x="6047174" y="2878126"/>
            <a:ext cx="0" cy="67865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BE35E25A-5875-6247-9F0E-2F96DA79B623}"/>
                  </a:ext>
                </a:extLst>
              </p:cNvPr>
              <p:cNvSpPr txBox="1"/>
              <p:nvPr/>
            </p:nvSpPr>
            <p:spPr>
              <a:xfrm>
                <a:off x="2531892" y="3118361"/>
                <a:ext cx="34612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ko-KR" altLang="en-US" sz="1200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BE35E25A-5875-6247-9F0E-2F96DA79B6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1892" y="3118361"/>
                <a:ext cx="346120" cy="307777"/>
              </a:xfrm>
              <a:prstGeom prst="rect">
                <a:avLst/>
              </a:prstGeom>
              <a:blipFill>
                <a:blip r:embed="rId14"/>
                <a:stretch>
                  <a:fillRect l="-10345"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40B53E88-A0D6-6946-A27C-B273FB63C57A}"/>
                  </a:ext>
                </a:extLst>
              </p:cNvPr>
              <p:cNvSpPr txBox="1"/>
              <p:nvPr/>
            </p:nvSpPr>
            <p:spPr>
              <a:xfrm>
                <a:off x="3711737" y="3118361"/>
                <a:ext cx="35208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ko-KR" altLang="en-US" sz="1200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40B53E88-A0D6-6946-A27C-B273FB63C5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1737" y="3118361"/>
                <a:ext cx="352083" cy="307777"/>
              </a:xfrm>
              <a:prstGeom prst="rect">
                <a:avLst/>
              </a:prstGeom>
              <a:blipFill>
                <a:blip r:embed="rId15"/>
                <a:stretch>
                  <a:fillRect l="-10345"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6BEBD9E4-B01A-844D-9977-F05EB3238EF8}"/>
                  </a:ext>
                </a:extLst>
              </p:cNvPr>
              <p:cNvSpPr txBox="1"/>
              <p:nvPr/>
            </p:nvSpPr>
            <p:spPr>
              <a:xfrm>
                <a:off x="4864265" y="3118361"/>
                <a:ext cx="35208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ko-KR" altLang="en-US" sz="1200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6BEBD9E4-B01A-844D-9977-F05EB3238E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4265" y="3118361"/>
                <a:ext cx="352083" cy="307777"/>
              </a:xfrm>
              <a:prstGeom prst="rect">
                <a:avLst/>
              </a:prstGeom>
              <a:blipFill>
                <a:blip r:embed="rId16"/>
                <a:stretch>
                  <a:fillRect l="-10345"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0BBD25A2-C584-9241-B3EE-568E9AB96F5A}"/>
                  </a:ext>
                </a:extLst>
              </p:cNvPr>
              <p:cNvSpPr txBox="1"/>
              <p:nvPr/>
            </p:nvSpPr>
            <p:spPr>
              <a:xfrm>
                <a:off x="6016794" y="3118361"/>
                <a:ext cx="35208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1" lang="ko-KR" altLang="en-US" sz="1200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0BBD25A2-C584-9241-B3EE-568E9AB96F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6794" y="3118361"/>
                <a:ext cx="352083" cy="307777"/>
              </a:xfrm>
              <a:prstGeom prst="rect">
                <a:avLst/>
              </a:prstGeom>
              <a:blipFill>
                <a:blip r:embed="rId17"/>
                <a:stretch>
                  <a:fillRect l="-14286"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직사각형 80">
                <a:extLst>
                  <a:ext uri="{FF2B5EF4-FFF2-40B4-BE49-F238E27FC236}">
                    <a16:creationId xmlns:a16="http://schemas.microsoft.com/office/drawing/2014/main" id="{3C7A5E24-7932-8E40-A1E2-E2728E7D67C3}"/>
                  </a:ext>
                </a:extLst>
              </p:cNvPr>
              <p:cNvSpPr/>
              <p:nvPr/>
            </p:nvSpPr>
            <p:spPr>
              <a:xfrm>
                <a:off x="6753989" y="952693"/>
                <a:ext cx="901453" cy="372087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kumimoji="1" lang="ko-KR" altLang="en-US" sz="3200" dirty="0"/>
              </a:p>
            </p:txBody>
          </p:sp>
        </mc:Choice>
        <mc:Fallback xmlns="">
          <p:sp>
            <p:nvSpPr>
              <p:cNvPr id="81" name="직사각형 80">
                <a:extLst>
                  <a:ext uri="{FF2B5EF4-FFF2-40B4-BE49-F238E27FC236}">
                    <a16:creationId xmlns:a16="http://schemas.microsoft.com/office/drawing/2014/main" id="{3C7A5E24-7932-8E40-A1E2-E2728E7D67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3989" y="952693"/>
                <a:ext cx="901453" cy="372087"/>
              </a:xfrm>
              <a:prstGeom prst="rect">
                <a:avLst/>
              </a:prstGeom>
              <a:blipFill>
                <a:blip r:embed="rId18"/>
                <a:stretch>
                  <a:fillRect l="-2740" t="-19355" b="-612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직사각형 108">
                <a:extLst>
                  <a:ext uri="{FF2B5EF4-FFF2-40B4-BE49-F238E27FC236}">
                    <a16:creationId xmlns:a16="http://schemas.microsoft.com/office/drawing/2014/main" id="{760B0A8C-C74C-A94E-9404-796C2537F74F}"/>
                  </a:ext>
                </a:extLst>
              </p:cNvPr>
              <p:cNvSpPr/>
              <p:nvPr/>
            </p:nvSpPr>
            <p:spPr>
              <a:xfrm>
                <a:off x="5619133" y="2518451"/>
                <a:ext cx="856082" cy="35967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14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1400" b="0" i="1" smtClean="0">
                          <a:latin typeface="Cambria Math" panose="02040503050406030204" pitchFamily="18" charset="0"/>
                        </a:rPr>
                        <m:t>𝑠𝑜𝑓𝑡𝑚𝑎𝑥</m:t>
                      </m:r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109" name="직사각형 108">
                <a:extLst>
                  <a:ext uri="{FF2B5EF4-FFF2-40B4-BE49-F238E27FC236}">
                    <a16:creationId xmlns:a16="http://schemas.microsoft.com/office/drawing/2014/main" id="{760B0A8C-C74C-A94E-9404-796C2537F7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9133" y="2518451"/>
                <a:ext cx="856082" cy="359675"/>
              </a:xfrm>
              <a:prstGeom prst="rect">
                <a:avLst/>
              </a:prstGeom>
              <a:blipFill>
                <a:blip r:embed="rId19"/>
                <a:stretch>
                  <a:fillRect l="-857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직사각형 114">
                <a:extLst>
                  <a:ext uri="{FF2B5EF4-FFF2-40B4-BE49-F238E27FC236}">
                    <a16:creationId xmlns:a16="http://schemas.microsoft.com/office/drawing/2014/main" id="{F0989810-54C4-BB47-B5BC-9C7893E5EFE4}"/>
                  </a:ext>
                </a:extLst>
              </p:cNvPr>
              <p:cNvSpPr/>
              <p:nvPr/>
            </p:nvSpPr>
            <p:spPr>
              <a:xfrm>
                <a:off x="2120020" y="5187113"/>
                <a:ext cx="856082" cy="35967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𝑒𝑚𝑏</m:t>
                      </m:r>
                    </m:oMath>
                  </m:oMathPara>
                </a14:m>
                <a:endParaRPr kumimoji="1" lang="ko-KR" altLang="en-US" sz="1600" dirty="0"/>
              </a:p>
            </p:txBody>
          </p:sp>
        </mc:Choice>
        <mc:Fallback xmlns="">
          <p:sp>
            <p:nvSpPr>
              <p:cNvPr id="115" name="직사각형 114">
                <a:extLst>
                  <a:ext uri="{FF2B5EF4-FFF2-40B4-BE49-F238E27FC236}">
                    <a16:creationId xmlns:a16="http://schemas.microsoft.com/office/drawing/2014/main" id="{F0989810-54C4-BB47-B5BC-9C7893E5EF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0020" y="5187113"/>
                <a:ext cx="856082" cy="359675"/>
              </a:xfrm>
              <a:prstGeom prst="rect">
                <a:avLst/>
              </a:prstGeom>
              <a:blipFill>
                <a:blip r:embed="rId20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직사각형 116">
                <a:extLst>
                  <a:ext uri="{FF2B5EF4-FFF2-40B4-BE49-F238E27FC236}">
                    <a16:creationId xmlns:a16="http://schemas.microsoft.com/office/drawing/2014/main" id="{629F8590-ABC7-8540-ACC6-111D175B2920}"/>
                  </a:ext>
                </a:extLst>
              </p:cNvPr>
              <p:cNvSpPr/>
              <p:nvPr/>
            </p:nvSpPr>
            <p:spPr>
              <a:xfrm>
                <a:off x="3283263" y="5187113"/>
                <a:ext cx="856082" cy="35967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𝑒𝑚𝑏</m:t>
                      </m:r>
                    </m:oMath>
                  </m:oMathPara>
                </a14:m>
                <a:endParaRPr kumimoji="1" lang="ko-KR" altLang="en-US" sz="1600" dirty="0"/>
              </a:p>
            </p:txBody>
          </p:sp>
        </mc:Choice>
        <mc:Fallback xmlns="">
          <p:sp>
            <p:nvSpPr>
              <p:cNvPr id="117" name="직사각형 116">
                <a:extLst>
                  <a:ext uri="{FF2B5EF4-FFF2-40B4-BE49-F238E27FC236}">
                    <a16:creationId xmlns:a16="http://schemas.microsoft.com/office/drawing/2014/main" id="{629F8590-ABC7-8540-ACC6-111D175B29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3263" y="5187113"/>
                <a:ext cx="856082" cy="359675"/>
              </a:xfrm>
              <a:prstGeom prst="rect">
                <a:avLst/>
              </a:prstGeom>
              <a:blipFill>
                <a:blip r:embed="rId21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직사각형 117">
                <a:extLst>
                  <a:ext uri="{FF2B5EF4-FFF2-40B4-BE49-F238E27FC236}">
                    <a16:creationId xmlns:a16="http://schemas.microsoft.com/office/drawing/2014/main" id="{FA364EFC-3387-FD4C-86D3-746D0118C849}"/>
                  </a:ext>
                </a:extLst>
              </p:cNvPr>
              <p:cNvSpPr/>
              <p:nvPr/>
            </p:nvSpPr>
            <p:spPr>
              <a:xfrm>
                <a:off x="4452762" y="5187113"/>
                <a:ext cx="856082" cy="35967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𝑒𝑚𝑏</m:t>
                      </m:r>
                    </m:oMath>
                  </m:oMathPara>
                </a14:m>
                <a:endParaRPr kumimoji="1" lang="ko-KR" altLang="en-US" sz="1600" dirty="0"/>
              </a:p>
            </p:txBody>
          </p:sp>
        </mc:Choice>
        <mc:Fallback xmlns="">
          <p:sp>
            <p:nvSpPr>
              <p:cNvPr id="118" name="직사각형 117">
                <a:extLst>
                  <a:ext uri="{FF2B5EF4-FFF2-40B4-BE49-F238E27FC236}">
                    <a16:creationId xmlns:a16="http://schemas.microsoft.com/office/drawing/2014/main" id="{FA364EFC-3387-FD4C-86D3-746D0118C8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2762" y="5187113"/>
                <a:ext cx="856082" cy="359675"/>
              </a:xfrm>
              <a:prstGeom prst="rect">
                <a:avLst/>
              </a:prstGeom>
              <a:blipFill>
                <a:blip r:embed="rId21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직사각형 118">
                <a:extLst>
                  <a:ext uri="{FF2B5EF4-FFF2-40B4-BE49-F238E27FC236}">
                    <a16:creationId xmlns:a16="http://schemas.microsoft.com/office/drawing/2014/main" id="{405BCA86-347A-1E48-B4F4-1F92F4444FC8}"/>
                  </a:ext>
                </a:extLst>
              </p:cNvPr>
              <p:cNvSpPr/>
              <p:nvPr/>
            </p:nvSpPr>
            <p:spPr>
              <a:xfrm>
                <a:off x="5619148" y="5187113"/>
                <a:ext cx="856082" cy="35967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𝑒𝑚𝑏</m:t>
                      </m:r>
                    </m:oMath>
                  </m:oMathPara>
                </a14:m>
                <a:endParaRPr kumimoji="1" lang="ko-KR" altLang="en-US" sz="1600" dirty="0"/>
              </a:p>
            </p:txBody>
          </p:sp>
        </mc:Choice>
        <mc:Fallback xmlns="">
          <p:sp>
            <p:nvSpPr>
              <p:cNvPr id="119" name="직사각형 118">
                <a:extLst>
                  <a:ext uri="{FF2B5EF4-FFF2-40B4-BE49-F238E27FC236}">
                    <a16:creationId xmlns:a16="http://schemas.microsoft.com/office/drawing/2014/main" id="{405BCA86-347A-1E48-B4F4-1F92F4444F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9148" y="5187113"/>
                <a:ext cx="856082" cy="359675"/>
              </a:xfrm>
              <a:prstGeom prst="rect">
                <a:avLst/>
              </a:prstGeom>
              <a:blipFill>
                <a:blip r:embed="rId22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AE2AE8F8-79AF-C942-95EB-5F3D95F9024D}"/>
              </a:ext>
            </a:extLst>
          </p:cNvPr>
          <p:cNvCxnSpPr>
            <a:cxnSpLocks/>
            <a:stCxn id="6" idx="0"/>
            <a:endCxn id="115" idx="2"/>
          </p:cNvCxnSpPr>
          <p:nvPr/>
        </p:nvCxnSpPr>
        <p:spPr>
          <a:xfrm flipV="1">
            <a:off x="2548061" y="5546788"/>
            <a:ext cx="0" cy="3424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34772B07-79E7-FF41-B35B-353EA921DEFF}"/>
              </a:ext>
            </a:extLst>
          </p:cNvPr>
          <p:cNvCxnSpPr>
            <a:cxnSpLocks/>
            <a:stCxn id="59" idx="0"/>
            <a:endCxn id="117" idx="2"/>
          </p:cNvCxnSpPr>
          <p:nvPr/>
        </p:nvCxnSpPr>
        <p:spPr>
          <a:xfrm flipH="1" flipV="1">
            <a:off x="3711304" y="5546788"/>
            <a:ext cx="3128" cy="3424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9" name="직선 화살표 연결선 128">
            <a:extLst>
              <a:ext uri="{FF2B5EF4-FFF2-40B4-BE49-F238E27FC236}">
                <a16:creationId xmlns:a16="http://schemas.microsoft.com/office/drawing/2014/main" id="{65D486BF-F8E6-6045-B0F8-FEC77EE1863C}"/>
              </a:ext>
            </a:extLst>
          </p:cNvPr>
          <p:cNvCxnSpPr>
            <a:cxnSpLocks/>
            <a:stCxn id="61" idx="0"/>
            <a:endCxn id="118" idx="2"/>
          </p:cNvCxnSpPr>
          <p:nvPr/>
        </p:nvCxnSpPr>
        <p:spPr>
          <a:xfrm flipH="1" flipV="1">
            <a:off x="4880803" y="5546788"/>
            <a:ext cx="4710" cy="3424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id="{5397F338-10C6-2748-AC6F-41C4B666B888}"/>
              </a:ext>
            </a:extLst>
          </p:cNvPr>
          <p:cNvCxnSpPr>
            <a:cxnSpLocks/>
            <a:stCxn id="63" idx="0"/>
            <a:endCxn id="119" idx="2"/>
          </p:cNvCxnSpPr>
          <p:nvPr/>
        </p:nvCxnSpPr>
        <p:spPr>
          <a:xfrm flipV="1">
            <a:off x="6047174" y="5546788"/>
            <a:ext cx="15" cy="3424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44" name="직선 화살표 연결선 143">
            <a:extLst>
              <a:ext uri="{FF2B5EF4-FFF2-40B4-BE49-F238E27FC236}">
                <a16:creationId xmlns:a16="http://schemas.microsoft.com/office/drawing/2014/main" id="{5AA5E170-60D0-7640-BB2C-6FBA699F6E72}"/>
              </a:ext>
            </a:extLst>
          </p:cNvPr>
          <p:cNvCxnSpPr>
            <a:cxnSpLocks/>
            <a:stCxn id="109" idx="0"/>
            <a:endCxn id="204" idx="4"/>
          </p:cNvCxnSpPr>
          <p:nvPr/>
        </p:nvCxnSpPr>
        <p:spPr>
          <a:xfrm flipH="1" flipV="1">
            <a:off x="6043398" y="2192805"/>
            <a:ext cx="3776" cy="32564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55" name="타원 154">
            <a:extLst>
              <a:ext uri="{FF2B5EF4-FFF2-40B4-BE49-F238E27FC236}">
                <a16:creationId xmlns:a16="http://schemas.microsoft.com/office/drawing/2014/main" id="{CA5D5E90-1624-B844-A08E-64A480378F25}"/>
              </a:ext>
            </a:extLst>
          </p:cNvPr>
          <p:cNvSpPr/>
          <p:nvPr/>
        </p:nvSpPr>
        <p:spPr>
          <a:xfrm>
            <a:off x="5727572" y="92825"/>
            <a:ext cx="639204" cy="63920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000" b="0" dirty="0"/>
              <a:t>매우 긍정</a:t>
            </a:r>
            <a:endParaRPr kumimoji="1" lang="ko-KR" altLang="en-US" sz="1000" dirty="0"/>
          </a:p>
        </p:txBody>
      </p:sp>
      <p:cxnSp>
        <p:nvCxnSpPr>
          <p:cNvPr id="178" name="직선 화살표 연결선 177">
            <a:extLst>
              <a:ext uri="{FF2B5EF4-FFF2-40B4-BE49-F238E27FC236}">
                <a16:creationId xmlns:a16="http://schemas.microsoft.com/office/drawing/2014/main" id="{9DD08532-AC45-724D-A47B-E2CF36FA8F0A}"/>
              </a:ext>
            </a:extLst>
          </p:cNvPr>
          <p:cNvCxnSpPr>
            <a:cxnSpLocks/>
            <a:stCxn id="155" idx="4"/>
            <a:endCxn id="81" idx="1"/>
          </p:cNvCxnSpPr>
          <p:nvPr/>
        </p:nvCxnSpPr>
        <p:spPr>
          <a:xfrm>
            <a:off x="6047174" y="732029"/>
            <a:ext cx="706815" cy="4067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97" name="구름 모양 설명선[C] 196">
            <a:extLst>
              <a:ext uri="{FF2B5EF4-FFF2-40B4-BE49-F238E27FC236}">
                <a16:creationId xmlns:a16="http://schemas.microsoft.com/office/drawing/2014/main" id="{CAE08547-E1FD-A947-AEA5-9112EC8CF211}"/>
              </a:ext>
            </a:extLst>
          </p:cNvPr>
          <p:cNvSpPr/>
          <p:nvPr/>
        </p:nvSpPr>
        <p:spPr>
          <a:xfrm>
            <a:off x="4783784" y="253745"/>
            <a:ext cx="433746" cy="1363276"/>
          </a:xfrm>
          <a:prstGeom prst="cloudCallout">
            <a:avLst>
              <a:gd name="adj1" fmla="val 200709"/>
              <a:gd name="adj2" fmla="val -24596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/>
              <a:t>…</a:t>
            </a:r>
            <a:r>
              <a:rPr kumimoji="1" lang="en-US" altLang="ko-KR" sz="1100" dirty="0">
                <a:solidFill>
                  <a:srgbClr val="FF0000"/>
                </a:solidFill>
              </a:rPr>
              <a:t>1</a:t>
            </a:r>
            <a:r>
              <a:rPr kumimoji="1" lang="en-US" altLang="ko-KR" sz="1100" dirty="0"/>
              <a:t>000…</a:t>
            </a:r>
            <a:endParaRPr kumimoji="1" lang="ko-KR" altLang="en-US" sz="1100" dirty="0"/>
          </a:p>
        </p:txBody>
      </p:sp>
      <p:grpSp>
        <p:nvGrpSpPr>
          <p:cNvPr id="203" name="그룹 202">
            <a:extLst>
              <a:ext uri="{FF2B5EF4-FFF2-40B4-BE49-F238E27FC236}">
                <a16:creationId xmlns:a16="http://schemas.microsoft.com/office/drawing/2014/main" id="{546FAA89-0880-0141-A255-DDF62C6C5782}"/>
              </a:ext>
            </a:extLst>
          </p:cNvPr>
          <p:cNvGrpSpPr/>
          <p:nvPr/>
        </p:nvGrpSpPr>
        <p:grpSpPr>
          <a:xfrm>
            <a:off x="6873043" y="1511346"/>
            <a:ext cx="881674" cy="1524013"/>
            <a:chOff x="1033368" y="2116119"/>
            <a:chExt cx="881674" cy="1524013"/>
          </a:xfrm>
        </p:grpSpPr>
        <p:sp>
          <p:nvSpPr>
            <p:cNvPr id="199" name="구름 모양 설명선[C] 198">
              <a:extLst>
                <a:ext uri="{FF2B5EF4-FFF2-40B4-BE49-F238E27FC236}">
                  <a16:creationId xmlns:a16="http://schemas.microsoft.com/office/drawing/2014/main" id="{CB517036-2326-3F4B-B4A5-96E61317CF13}"/>
                </a:ext>
              </a:extLst>
            </p:cNvPr>
            <p:cNvSpPr/>
            <p:nvPr/>
          </p:nvSpPr>
          <p:spPr>
            <a:xfrm>
              <a:off x="1033368" y="2116119"/>
              <a:ext cx="881674" cy="1524013"/>
            </a:xfrm>
            <a:prstGeom prst="cloudCallout">
              <a:avLst>
                <a:gd name="adj1" fmla="val -114866"/>
                <a:gd name="adj2" fmla="val -22184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sz="1100" dirty="0"/>
            </a:p>
          </p:txBody>
        </p:sp>
        <p:sp>
          <p:nvSpPr>
            <p:cNvPr id="201" name="직사각형 200">
              <a:extLst>
                <a:ext uri="{FF2B5EF4-FFF2-40B4-BE49-F238E27FC236}">
                  <a16:creationId xmlns:a16="http://schemas.microsoft.com/office/drawing/2014/main" id="{87E802C9-63C7-9F41-BE1B-C9952D22A852}"/>
                </a:ext>
              </a:extLst>
            </p:cNvPr>
            <p:cNvSpPr/>
            <p:nvPr/>
          </p:nvSpPr>
          <p:spPr>
            <a:xfrm>
              <a:off x="1286728" y="2274046"/>
              <a:ext cx="369011" cy="110799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ko-KR" sz="1100" dirty="0"/>
                <a:t>…</a:t>
              </a:r>
            </a:p>
            <a:p>
              <a:pPr algn="ctr"/>
              <a:r>
                <a:rPr kumimoji="1" lang="en-US" altLang="ko-KR" sz="1100" dirty="0"/>
                <a:t>0.1</a:t>
              </a:r>
            </a:p>
            <a:p>
              <a:pPr algn="ctr"/>
              <a:r>
                <a:rPr kumimoji="1" lang="en-US" altLang="ko-KR" sz="1100" dirty="0">
                  <a:solidFill>
                    <a:srgbClr val="FF0000"/>
                  </a:solidFill>
                </a:rPr>
                <a:t>0.7</a:t>
              </a:r>
            </a:p>
            <a:p>
              <a:pPr algn="ctr"/>
              <a:r>
                <a:rPr kumimoji="1" lang="en-US" altLang="ko-KR" sz="1100" dirty="0"/>
                <a:t>0.2</a:t>
              </a:r>
            </a:p>
            <a:p>
              <a:pPr algn="ctr"/>
              <a:r>
                <a:rPr kumimoji="1" lang="en-US" altLang="ko-KR" sz="1100" dirty="0"/>
                <a:t>0.1</a:t>
              </a:r>
            </a:p>
            <a:p>
              <a:pPr algn="ctr"/>
              <a:r>
                <a:rPr kumimoji="1" lang="en-US" altLang="ko-KR" sz="1100" dirty="0"/>
                <a:t>…</a:t>
              </a:r>
              <a:endParaRPr kumimoji="1" lang="ko-KR" altLang="en-US" sz="1100" dirty="0"/>
            </a:p>
          </p:txBody>
        </p:sp>
      </p:grpSp>
      <p:sp>
        <p:nvSpPr>
          <p:cNvPr id="202" name="구름 모양 설명선[C] 201">
            <a:extLst>
              <a:ext uri="{FF2B5EF4-FFF2-40B4-BE49-F238E27FC236}">
                <a16:creationId xmlns:a16="http://schemas.microsoft.com/office/drawing/2014/main" id="{C208B0EE-9922-2149-8095-8A1D1434F661}"/>
              </a:ext>
            </a:extLst>
          </p:cNvPr>
          <p:cNvSpPr/>
          <p:nvPr/>
        </p:nvSpPr>
        <p:spPr>
          <a:xfrm>
            <a:off x="1539784" y="5366950"/>
            <a:ext cx="433746" cy="1363276"/>
          </a:xfrm>
          <a:prstGeom prst="cloudCallout">
            <a:avLst>
              <a:gd name="adj1" fmla="val 136974"/>
              <a:gd name="adj2" fmla="val 2220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/>
              <a:t>…00</a:t>
            </a:r>
            <a:r>
              <a:rPr kumimoji="1" lang="en-US" altLang="ko-KR" sz="1100" dirty="0">
                <a:solidFill>
                  <a:srgbClr val="FF0000"/>
                </a:solidFill>
              </a:rPr>
              <a:t>1</a:t>
            </a:r>
            <a:r>
              <a:rPr kumimoji="1" lang="en-US" altLang="ko-KR" sz="1100" dirty="0"/>
              <a:t>0…</a:t>
            </a:r>
            <a:endParaRPr kumimoji="1" lang="ko-KR" altLang="en-US" sz="1100" dirty="0"/>
          </a:p>
        </p:txBody>
      </p:sp>
      <p:sp>
        <p:nvSpPr>
          <p:cNvPr id="204" name="타원 203">
            <a:extLst>
              <a:ext uri="{FF2B5EF4-FFF2-40B4-BE49-F238E27FC236}">
                <a16:creationId xmlns:a16="http://schemas.microsoft.com/office/drawing/2014/main" id="{BC796D69-2527-6E4C-8AD9-4449763671B0}"/>
              </a:ext>
            </a:extLst>
          </p:cNvPr>
          <p:cNvSpPr/>
          <p:nvPr/>
        </p:nvSpPr>
        <p:spPr>
          <a:xfrm>
            <a:off x="5723796" y="1553601"/>
            <a:ext cx="639204" cy="63920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000" b="0" dirty="0"/>
              <a:t>긍정</a:t>
            </a:r>
            <a:endParaRPr kumimoji="1"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26508387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039802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93A831A6-4651-9E45-B949-1638B6EBE295}"/>
                  </a:ext>
                </a:extLst>
              </p:cNvPr>
              <p:cNvSpPr/>
              <p:nvPr/>
            </p:nvSpPr>
            <p:spPr>
              <a:xfrm>
                <a:off x="2228459" y="3556785"/>
                <a:ext cx="639204" cy="122362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/>
              </a:p>
            </p:txBody>
          </p:sp>
        </mc:Choice>
        <mc:Fallback xmlns="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93A831A6-4651-9E45-B949-1638B6EBE2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8459" y="3556785"/>
                <a:ext cx="639204" cy="1223620"/>
              </a:xfrm>
              <a:prstGeom prst="rect">
                <a:avLst/>
              </a:prstGeom>
              <a:blipFill>
                <a:blip r:embed="rId3"/>
                <a:stretch>
                  <a:fillRect l="-2264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타원 5">
            <a:extLst>
              <a:ext uri="{FF2B5EF4-FFF2-40B4-BE49-F238E27FC236}">
                <a16:creationId xmlns:a16="http://schemas.microsoft.com/office/drawing/2014/main" id="{2A774322-C4C0-7343-A173-81577A0A50E8}"/>
              </a:ext>
            </a:extLst>
          </p:cNvPr>
          <p:cNvSpPr/>
          <p:nvPr/>
        </p:nvSpPr>
        <p:spPr>
          <a:xfrm>
            <a:off x="2228459" y="5889194"/>
            <a:ext cx="639204" cy="63920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/>
              <a:t>BOS</a:t>
            </a:r>
            <a:endParaRPr kumimoji="1" lang="ko-KR" altLang="en-US" sz="1100" dirty="0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5CE01FA6-016D-7D4C-B29A-30D4427E8494}"/>
              </a:ext>
            </a:extLst>
          </p:cNvPr>
          <p:cNvCxnSpPr>
            <a:cxnSpLocks/>
            <a:stCxn id="115" idx="0"/>
            <a:endCxn id="4" idx="2"/>
          </p:cNvCxnSpPr>
          <p:nvPr/>
        </p:nvCxnSpPr>
        <p:spPr>
          <a:xfrm flipV="1">
            <a:off x="2548061" y="4780405"/>
            <a:ext cx="0" cy="4067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18C3FD2-DD05-B649-909C-27167E6D3F6C}"/>
                  </a:ext>
                </a:extLst>
              </p:cNvPr>
              <p:cNvSpPr txBox="1"/>
              <p:nvPr/>
            </p:nvSpPr>
            <p:spPr>
              <a:xfrm>
                <a:off x="2952154" y="3804656"/>
                <a:ext cx="34612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ko-KR" altLang="en-US" sz="12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18C3FD2-DD05-B649-909C-27167E6D3F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2154" y="3804656"/>
                <a:ext cx="346120" cy="307777"/>
              </a:xfrm>
              <a:prstGeom prst="rect">
                <a:avLst/>
              </a:prstGeom>
              <a:blipFill>
                <a:blip r:embed="rId4"/>
                <a:stretch>
                  <a:fillRect l="-10345" b="-1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B1349906-BAB2-D340-B41E-F7699022402E}"/>
                  </a:ext>
                </a:extLst>
              </p:cNvPr>
              <p:cNvSpPr/>
              <p:nvPr/>
            </p:nvSpPr>
            <p:spPr>
              <a:xfrm>
                <a:off x="3394830" y="3556785"/>
                <a:ext cx="639204" cy="122362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/>
              </a:p>
            </p:txBody>
          </p:sp>
        </mc:Choice>
        <mc:Fallback xmlns=""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B1349906-BAB2-D340-B41E-F769902240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4830" y="3556785"/>
                <a:ext cx="639204" cy="1223620"/>
              </a:xfrm>
              <a:prstGeom prst="rect">
                <a:avLst/>
              </a:prstGeom>
              <a:blipFill>
                <a:blip r:embed="rId5"/>
                <a:stretch>
                  <a:fillRect l="-2264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0A35DCCD-4C8B-854F-BCBE-A91036161C35}"/>
                  </a:ext>
                </a:extLst>
              </p:cNvPr>
              <p:cNvSpPr/>
              <p:nvPr/>
            </p:nvSpPr>
            <p:spPr>
              <a:xfrm>
                <a:off x="4561201" y="3556784"/>
                <a:ext cx="639204" cy="122362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/>
              </a:p>
            </p:txBody>
          </p:sp>
        </mc:Choice>
        <mc:Fallback xmlns=""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0A35DCCD-4C8B-854F-BCBE-A91036161C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1201" y="3556784"/>
                <a:ext cx="639204" cy="1223620"/>
              </a:xfrm>
              <a:prstGeom prst="rect">
                <a:avLst/>
              </a:prstGeom>
              <a:blipFill>
                <a:blip r:embed="rId6"/>
                <a:stretch>
                  <a:fillRect l="-2307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599BBB4B-0F89-FF4D-9705-E340FB99DFA2}"/>
                  </a:ext>
                </a:extLst>
              </p:cNvPr>
              <p:cNvSpPr/>
              <p:nvPr/>
            </p:nvSpPr>
            <p:spPr>
              <a:xfrm>
                <a:off x="5727572" y="3556783"/>
                <a:ext cx="639204" cy="122362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/>
              </a:p>
            </p:txBody>
          </p:sp>
        </mc:Choice>
        <mc:Fallback xmlns=""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599BBB4B-0F89-FF4D-9705-E340FB99DF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7572" y="3556783"/>
                <a:ext cx="639204" cy="1223620"/>
              </a:xfrm>
              <a:prstGeom prst="rect">
                <a:avLst/>
              </a:prstGeom>
              <a:blipFill>
                <a:blip r:embed="rId6"/>
                <a:stretch>
                  <a:fillRect l="-2307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880DA71-801E-9C42-B479-1BA6DC44A189}"/>
                  </a:ext>
                </a:extLst>
              </p:cNvPr>
              <p:cNvSpPr txBox="1"/>
              <p:nvPr/>
            </p:nvSpPr>
            <p:spPr>
              <a:xfrm>
                <a:off x="4125327" y="3804655"/>
                <a:ext cx="35208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ko-KR" altLang="en-US" sz="12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880DA71-801E-9C42-B479-1BA6DC44A1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5327" y="3804655"/>
                <a:ext cx="352083" cy="307777"/>
              </a:xfrm>
              <a:prstGeom prst="rect">
                <a:avLst/>
              </a:prstGeom>
              <a:blipFill>
                <a:blip r:embed="rId7"/>
                <a:stretch>
                  <a:fillRect l="-10345" b="-1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9684880-7ACB-1D4E-99BD-B1C2A4D0B09C}"/>
                  </a:ext>
                </a:extLst>
              </p:cNvPr>
              <p:cNvSpPr txBox="1"/>
              <p:nvPr/>
            </p:nvSpPr>
            <p:spPr>
              <a:xfrm>
                <a:off x="5294001" y="3804654"/>
                <a:ext cx="35208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ko-KR" altLang="en-US" sz="12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9684880-7ACB-1D4E-99BD-B1C2A4D0B0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4001" y="3804654"/>
                <a:ext cx="352083" cy="307777"/>
              </a:xfrm>
              <a:prstGeom prst="rect">
                <a:avLst/>
              </a:prstGeom>
              <a:blipFill>
                <a:blip r:embed="rId8"/>
                <a:stretch>
                  <a:fillRect l="-10345" b="-1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07B54CB-6CD0-6744-8379-078741F528CA}"/>
                  </a:ext>
                </a:extLst>
              </p:cNvPr>
              <p:cNvSpPr txBox="1"/>
              <p:nvPr/>
            </p:nvSpPr>
            <p:spPr>
              <a:xfrm>
                <a:off x="6451267" y="3799370"/>
                <a:ext cx="35208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1" lang="ko-KR" altLang="en-US" sz="12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07B54CB-6CD0-6744-8379-078741F528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1267" y="3799370"/>
                <a:ext cx="352083" cy="307777"/>
              </a:xfrm>
              <a:prstGeom prst="rect">
                <a:avLst/>
              </a:prstGeom>
              <a:blipFill>
                <a:blip r:embed="rId9"/>
                <a:stretch>
                  <a:fillRect l="-10345"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4443E4F-9C34-6F47-A9F0-BD08AEB47A53}"/>
                  </a:ext>
                </a:extLst>
              </p:cNvPr>
              <p:cNvSpPr txBox="1"/>
              <p:nvPr/>
            </p:nvSpPr>
            <p:spPr>
              <a:xfrm>
                <a:off x="1725041" y="3799370"/>
                <a:ext cx="35208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kumimoji="1" lang="ko-KR" altLang="en-US" sz="12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4443E4F-9C34-6F47-A9F0-BD08AEB47A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5041" y="3799370"/>
                <a:ext cx="352083" cy="307777"/>
              </a:xfrm>
              <a:prstGeom prst="rect">
                <a:avLst/>
              </a:prstGeom>
              <a:blipFill>
                <a:blip r:embed="rId10"/>
                <a:stretch>
                  <a:fillRect l="-10345"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6E129DCC-6FF8-CA4D-9782-CC2A02277B06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1360967" y="4168593"/>
            <a:ext cx="867492" cy="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459416A9-48FE-5B4F-8E43-98F3B1EB4D92}"/>
              </a:ext>
            </a:extLst>
          </p:cNvPr>
          <p:cNvCxnSpPr>
            <a:cxnSpLocks/>
            <a:stCxn id="4" idx="3"/>
            <a:endCxn id="34" idx="1"/>
          </p:cNvCxnSpPr>
          <p:nvPr/>
        </p:nvCxnSpPr>
        <p:spPr>
          <a:xfrm>
            <a:off x="2867663" y="4168595"/>
            <a:ext cx="52716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DEFC678B-2B7A-0A44-81EE-B067E42087E6}"/>
              </a:ext>
            </a:extLst>
          </p:cNvPr>
          <p:cNvCxnSpPr>
            <a:cxnSpLocks/>
            <a:stCxn id="34" idx="3"/>
            <a:endCxn id="35" idx="1"/>
          </p:cNvCxnSpPr>
          <p:nvPr/>
        </p:nvCxnSpPr>
        <p:spPr>
          <a:xfrm flipV="1">
            <a:off x="4034034" y="4168594"/>
            <a:ext cx="527167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C79C7B0D-65BD-AA4E-8467-824B4064565D}"/>
              </a:ext>
            </a:extLst>
          </p:cNvPr>
          <p:cNvCxnSpPr>
            <a:cxnSpLocks/>
            <a:stCxn id="35" idx="3"/>
            <a:endCxn id="36" idx="1"/>
          </p:cNvCxnSpPr>
          <p:nvPr/>
        </p:nvCxnSpPr>
        <p:spPr>
          <a:xfrm flipV="1">
            <a:off x="5200405" y="4168594"/>
            <a:ext cx="527167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05951D99-5ED2-1E44-9840-4975579C174E}"/>
              </a:ext>
            </a:extLst>
          </p:cNvPr>
          <p:cNvCxnSpPr>
            <a:cxnSpLocks/>
            <a:stCxn id="36" idx="3"/>
          </p:cNvCxnSpPr>
          <p:nvPr/>
        </p:nvCxnSpPr>
        <p:spPr>
          <a:xfrm flipV="1">
            <a:off x="6366776" y="4168593"/>
            <a:ext cx="774426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타원 58">
                <a:extLst>
                  <a:ext uri="{FF2B5EF4-FFF2-40B4-BE49-F238E27FC236}">
                    <a16:creationId xmlns:a16="http://schemas.microsoft.com/office/drawing/2014/main" id="{57997065-AAE6-D94F-B3EB-166130B46D75}"/>
                  </a:ext>
                </a:extLst>
              </p:cNvPr>
              <p:cNvSpPr/>
              <p:nvPr/>
            </p:nvSpPr>
            <p:spPr>
              <a:xfrm>
                <a:off x="3394830" y="5889194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ko-KR" altLang="en-US" sz="1400" b="0" i="1" smtClean="0">
                          <a:latin typeface="Cambria Math" panose="02040503050406030204" pitchFamily="18" charset="0"/>
                        </a:rPr>
                        <m:t>나는</m:t>
                      </m:r>
                    </m:oMath>
                  </m:oMathPara>
                </a14:m>
                <a:endParaRPr kumimoji="1" lang="ko-KR" altLang="en-US" sz="1400" dirty="0"/>
              </a:p>
            </p:txBody>
          </p:sp>
        </mc:Choice>
        <mc:Fallback xmlns="">
          <p:sp>
            <p:nvSpPr>
              <p:cNvPr id="59" name="타원 58">
                <a:extLst>
                  <a:ext uri="{FF2B5EF4-FFF2-40B4-BE49-F238E27FC236}">
                    <a16:creationId xmlns:a16="http://schemas.microsoft.com/office/drawing/2014/main" id="{57997065-AAE6-D94F-B3EB-166130B46D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4830" y="5889194"/>
                <a:ext cx="639204" cy="639204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C59BAE8D-14F2-3640-85A3-03522796C0FB}"/>
              </a:ext>
            </a:extLst>
          </p:cNvPr>
          <p:cNvCxnSpPr>
            <a:cxnSpLocks/>
            <a:stCxn id="117" idx="0"/>
            <a:endCxn id="34" idx="2"/>
          </p:cNvCxnSpPr>
          <p:nvPr/>
        </p:nvCxnSpPr>
        <p:spPr>
          <a:xfrm flipV="1">
            <a:off x="3711304" y="4780405"/>
            <a:ext cx="3128" cy="4067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타원 60">
                <a:extLst>
                  <a:ext uri="{FF2B5EF4-FFF2-40B4-BE49-F238E27FC236}">
                    <a16:creationId xmlns:a16="http://schemas.microsoft.com/office/drawing/2014/main" id="{681257B9-D578-B04D-97D9-3440348DF27F}"/>
                  </a:ext>
                </a:extLst>
              </p:cNvPr>
              <p:cNvSpPr/>
              <p:nvPr/>
            </p:nvSpPr>
            <p:spPr>
              <a:xfrm>
                <a:off x="4565911" y="5889194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ko-KR" altLang="en-US" sz="1400" b="0" i="1" smtClean="0">
                          <a:latin typeface="Cambria Math" panose="02040503050406030204" pitchFamily="18" charset="0"/>
                        </a:rPr>
                        <m:t>학교에</m:t>
                      </m:r>
                    </m:oMath>
                  </m:oMathPara>
                </a14:m>
                <a:endParaRPr kumimoji="1" lang="ko-KR" altLang="en-US" sz="1400" dirty="0"/>
              </a:p>
            </p:txBody>
          </p:sp>
        </mc:Choice>
        <mc:Fallback xmlns="">
          <p:sp>
            <p:nvSpPr>
              <p:cNvPr id="61" name="타원 60">
                <a:extLst>
                  <a:ext uri="{FF2B5EF4-FFF2-40B4-BE49-F238E27FC236}">
                    <a16:creationId xmlns:a16="http://schemas.microsoft.com/office/drawing/2014/main" id="{681257B9-D578-B04D-97D9-3440348DF2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5911" y="5889194"/>
                <a:ext cx="639204" cy="639204"/>
              </a:xfrm>
              <a:prstGeom prst="ellipse">
                <a:avLst/>
              </a:prstGeom>
              <a:blipFill>
                <a:blip r:embed="rId12"/>
                <a:stretch>
                  <a:fillRect l="-1176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05AB50A0-F1E8-3948-9911-7F9596EBA765}"/>
              </a:ext>
            </a:extLst>
          </p:cNvPr>
          <p:cNvCxnSpPr>
            <a:cxnSpLocks/>
            <a:stCxn id="118" idx="0"/>
            <a:endCxn id="35" idx="2"/>
          </p:cNvCxnSpPr>
          <p:nvPr/>
        </p:nvCxnSpPr>
        <p:spPr>
          <a:xfrm flipV="1">
            <a:off x="4880803" y="4780404"/>
            <a:ext cx="0" cy="40670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타원 62">
                <a:extLst>
                  <a:ext uri="{FF2B5EF4-FFF2-40B4-BE49-F238E27FC236}">
                    <a16:creationId xmlns:a16="http://schemas.microsoft.com/office/drawing/2014/main" id="{7D96C8A5-EDE6-0942-8C86-2638927140D5}"/>
                  </a:ext>
                </a:extLst>
              </p:cNvPr>
              <p:cNvSpPr/>
              <p:nvPr/>
            </p:nvSpPr>
            <p:spPr>
              <a:xfrm>
                <a:off x="5727572" y="5889194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ko-KR" altLang="en-US" sz="1400" b="0" i="1" smtClean="0">
                          <a:latin typeface="Cambria Math" panose="02040503050406030204" pitchFamily="18" charset="0"/>
                        </a:rPr>
                        <m:t>가는</m:t>
                      </m:r>
                    </m:oMath>
                  </m:oMathPara>
                </a14:m>
                <a:endParaRPr kumimoji="1" lang="ko-KR" altLang="en-US" sz="1400" dirty="0"/>
              </a:p>
            </p:txBody>
          </p:sp>
        </mc:Choice>
        <mc:Fallback xmlns="">
          <p:sp>
            <p:nvSpPr>
              <p:cNvPr id="63" name="타원 62">
                <a:extLst>
                  <a:ext uri="{FF2B5EF4-FFF2-40B4-BE49-F238E27FC236}">
                    <a16:creationId xmlns:a16="http://schemas.microsoft.com/office/drawing/2014/main" id="{7D96C8A5-EDE6-0942-8C86-2638927140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7572" y="5889194"/>
                <a:ext cx="639204" cy="639204"/>
              </a:xfrm>
              <a:prstGeom prst="ellipse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83D5A1A0-30DF-6B45-8DEE-F56C1FF43DEC}"/>
              </a:ext>
            </a:extLst>
          </p:cNvPr>
          <p:cNvCxnSpPr>
            <a:cxnSpLocks/>
            <a:stCxn id="119" idx="0"/>
            <a:endCxn id="36" idx="2"/>
          </p:cNvCxnSpPr>
          <p:nvPr/>
        </p:nvCxnSpPr>
        <p:spPr>
          <a:xfrm flipH="1" flipV="1">
            <a:off x="6047174" y="4780403"/>
            <a:ext cx="15" cy="40671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타원 64">
                <a:extLst>
                  <a:ext uri="{FF2B5EF4-FFF2-40B4-BE49-F238E27FC236}">
                    <a16:creationId xmlns:a16="http://schemas.microsoft.com/office/drawing/2014/main" id="{A55CE7BA-45EA-7C42-891A-B1864F63CA3D}"/>
                  </a:ext>
                </a:extLst>
              </p:cNvPr>
              <p:cNvSpPr/>
              <p:nvPr/>
            </p:nvSpPr>
            <p:spPr>
              <a:xfrm>
                <a:off x="2228459" y="1553601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ko-KR" altLang="en-US" sz="1400" b="0" i="1" smtClean="0">
                          <a:latin typeface="Cambria Math" panose="02040503050406030204" pitchFamily="18" charset="0"/>
                        </a:rPr>
                        <m:t>나는</m:t>
                      </m:r>
                    </m:oMath>
                  </m:oMathPara>
                </a14:m>
                <a:endParaRPr kumimoji="1" lang="ko-KR" altLang="en-US" sz="1400" dirty="0"/>
              </a:p>
            </p:txBody>
          </p:sp>
        </mc:Choice>
        <mc:Fallback xmlns="">
          <p:sp>
            <p:nvSpPr>
              <p:cNvPr id="65" name="타원 64">
                <a:extLst>
                  <a:ext uri="{FF2B5EF4-FFF2-40B4-BE49-F238E27FC236}">
                    <a16:creationId xmlns:a16="http://schemas.microsoft.com/office/drawing/2014/main" id="{A55CE7BA-45EA-7C42-891A-B1864F63CA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8459" y="1553601"/>
                <a:ext cx="639204" cy="639204"/>
              </a:xfrm>
              <a:prstGeom prst="ellipse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EBCA5954-3377-CA44-9813-579A10BE7E6C}"/>
              </a:ext>
            </a:extLst>
          </p:cNvPr>
          <p:cNvCxnSpPr>
            <a:cxnSpLocks/>
            <a:stCxn id="65" idx="0"/>
            <a:endCxn id="81" idx="1"/>
          </p:cNvCxnSpPr>
          <p:nvPr/>
        </p:nvCxnSpPr>
        <p:spPr>
          <a:xfrm flipV="1">
            <a:off x="2548061" y="1138737"/>
            <a:ext cx="4205928" cy="4148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타원 66">
                <a:extLst>
                  <a:ext uri="{FF2B5EF4-FFF2-40B4-BE49-F238E27FC236}">
                    <a16:creationId xmlns:a16="http://schemas.microsoft.com/office/drawing/2014/main" id="{3AEC1910-B9BE-AD46-B7EB-0A8618A0C6D2}"/>
                  </a:ext>
                </a:extLst>
              </p:cNvPr>
              <p:cNvSpPr/>
              <p:nvPr/>
            </p:nvSpPr>
            <p:spPr>
              <a:xfrm>
                <a:off x="3394830" y="1553601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ko-KR" altLang="en-US" sz="1400" b="0" i="1" smtClean="0">
                          <a:latin typeface="Cambria Math" panose="02040503050406030204" pitchFamily="18" charset="0"/>
                        </a:rPr>
                        <m:t>학교에</m:t>
                      </m:r>
                    </m:oMath>
                  </m:oMathPara>
                </a14:m>
                <a:endParaRPr kumimoji="1" lang="ko-KR" altLang="en-US" sz="1400" dirty="0"/>
              </a:p>
            </p:txBody>
          </p:sp>
        </mc:Choice>
        <mc:Fallback xmlns="">
          <p:sp>
            <p:nvSpPr>
              <p:cNvPr id="67" name="타원 66">
                <a:extLst>
                  <a:ext uri="{FF2B5EF4-FFF2-40B4-BE49-F238E27FC236}">
                    <a16:creationId xmlns:a16="http://schemas.microsoft.com/office/drawing/2014/main" id="{3AEC1910-B9BE-AD46-B7EB-0A8618A0C6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4830" y="1553601"/>
                <a:ext cx="639204" cy="639204"/>
              </a:xfrm>
              <a:prstGeom prst="ellipse">
                <a:avLst/>
              </a:prstGeom>
              <a:blipFill>
                <a:blip r:embed="rId15"/>
                <a:stretch>
                  <a:fillRect l="-75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0D5F4AFE-F461-0845-83DF-A734F801F350}"/>
              </a:ext>
            </a:extLst>
          </p:cNvPr>
          <p:cNvCxnSpPr>
            <a:cxnSpLocks/>
            <a:stCxn id="67" idx="0"/>
            <a:endCxn id="81" idx="1"/>
          </p:cNvCxnSpPr>
          <p:nvPr/>
        </p:nvCxnSpPr>
        <p:spPr>
          <a:xfrm flipV="1">
            <a:off x="3714432" y="1138737"/>
            <a:ext cx="3039557" cy="4148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타원 68">
                <a:extLst>
                  <a:ext uri="{FF2B5EF4-FFF2-40B4-BE49-F238E27FC236}">
                    <a16:creationId xmlns:a16="http://schemas.microsoft.com/office/drawing/2014/main" id="{CB6F09CA-DE98-0049-9ACF-B4A3EF4630A3}"/>
                  </a:ext>
                </a:extLst>
              </p:cNvPr>
              <p:cNvSpPr/>
              <p:nvPr/>
            </p:nvSpPr>
            <p:spPr>
              <a:xfrm>
                <a:off x="4565911" y="1553601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ko-KR" altLang="en-US" sz="1400" b="0" i="1" smtClean="0">
                          <a:latin typeface="Cambria Math" panose="02040503050406030204" pitchFamily="18" charset="0"/>
                        </a:rPr>
                        <m:t>가는</m:t>
                      </m:r>
                    </m:oMath>
                  </m:oMathPara>
                </a14:m>
                <a:endParaRPr kumimoji="1" lang="ko-KR" altLang="en-US" sz="1400" dirty="0"/>
              </a:p>
            </p:txBody>
          </p:sp>
        </mc:Choice>
        <mc:Fallback xmlns="">
          <p:sp>
            <p:nvSpPr>
              <p:cNvPr id="69" name="타원 68">
                <a:extLst>
                  <a:ext uri="{FF2B5EF4-FFF2-40B4-BE49-F238E27FC236}">
                    <a16:creationId xmlns:a16="http://schemas.microsoft.com/office/drawing/2014/main" id="{CB6F09CA-DE98-0049-9ACF-B4A3EF4630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5911" y="1553601"/>
                <a:ext cx="639204" cy="639204"/>
              </a:xfrm>
              <a:prstGeom prst="ellipse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86411A47-8201-D14D-946B-4F911042B8DE}"/>
              </a:ext>
            </a:extLst>
          </p:cNvPr>
          <p:cNvCxnSpPr>
            <a:cxnSpLocks/>
            <a:stCxn id="69" idx="0"/>
            <a:endCxn id="81" idx="1"/>
          </p:cNvCxnSpPr>
          <p:nvPr/>
        </p:nvCxnSpPr>
        <p:spPr>
          <a:xfrm flipV="1">
            <a:off x="4885513" y="1138737"/>
            <a:ext cx="1868476" cy="4148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타원 70">
                <a:extLst>
                  <a:ext uri="{FF2B5EF4-FFF2-40B4-BE49-F238E27FC236}">
                    <a16:creationId xmlns:a16="http://schemas.microsoft.com/office/drawing/2014/main" id="{8B4E2D10-2BED-8240-B23B-D03F6917E3B0}"/>
                  </a:ext>
                </a:extLst>
              </p:cNvPr>
              <p:cNvSpPr/>
              <p:nvPr/>
            </p:nvSpPr>
            <p:spPr>
              <a:xfrm>
                <a:off x="5727572" y="1553601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ko-KR" altLang="en-US" sz="1400" b="0" i="1" smtClean="0">
                          <a:latin typeface="Cambria Math" panose="02040503050406030204" pitchFamily="18" charset="0"/>
                        </a:rPr>
                        <m:t>것을</m:t>
                      </m:r>
                    </m:oMath>
                  </m:oMathPara>
                </a14:m>
                <a:endParaRPr kumimoji="1" lang="ko-KR" altLang="en-US" sz="1400" dirty="0"/>
              </a:p>
            </p:txBody>
          </p:sp>
        </mc:Choice>
        <mc:Fallback xmlns="">
          <p:sp>
            <p:nvSpPr>
              <p:cNvPr id="71" name="타원 70">
                <a:extLst>
                  <a:ext uri="{FF2B5EF4-FFF2-40B4-BE49-F238E27FC236}">
                    <a16:creationId xmlns:a16="http://schemas.microsoft.com/office/drawing/2014/main" id="{8B4E2D10-2BED-8240-B23B-D03F6917E3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7572" y="1553601"/>
                <a:ext cx="639204" cy="639204"/>
              </a:xfrm>
              <a:prstGeom prst="ellipse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FE2E492C-9DE0-6848-9A0E-F0F435DC7AE2}"/>
              </a:ext>
            </a:extLst>
          </p:cNvPr>
          <p:cNvCxnSpPr>
            <a:cxnSpLocks/>
            <a:stCxn id="71" idx="0"/>
            <a:endCxn id="81" idx="1"/>
          </p:cNvCxnSpPr>
          <p:nvPr/>
        </p:nvCxnSpPr>
        <p:spPr>
          <a:xfrm flipV="1">
            <a:off x="6047174" y="1138737"/>
            <a:ext cx="706815" cy="4148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A5F8F687-334E-774C-A2A9-41FF8C0A2671}"/>
              </a:ext>
            </a:extLst>
          </p:cNvPr>
          <p:cNvCxnSpPr>
            <a:cxnSpLocks/>
            <a:stCxn id="4" idx="0"/>
            <a:endCxn id="97" idx="2"/>
          </p:cNvCxnSpPr>
          <p:nvPr/>
        </p:nvCxnSpPr>
        <p:spPr>
          <a:xfrm flipV="1">
            <a:off x="2548061" y="2894565"/>
            <a:ext cx="0" cy="6622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8272F1A5-E2F8-CB43-9D6E-8B4B404F38A1}"/>
              </a:ext>
            </a:extLst>
          </p:cNvPr>
          <p:cNvCxnSpPr>
            <a:cxnSpLocks/>
            <a:stCxn id="34" idx="0"/>
            <a:endCxn id="107" idx="2"/>
          </p:cNvCxnSpPr>
          <p:nvPr/>
        </p:nvCxnSpPr>
        <p:spPr>
          <a:xfrm flipH="1" flipV="1">
            <a:off x="3711304" y="2894564"/>
            <a:ext cx="3128" cy="6622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BC7C7152-CEC1-FE4C-8FB5-C46884467AC7}"/>
              </a:ext>
            </a:extLst>
          </p:cNvPr>
          <p:cNvCxnSpPr>
            <a:cxnSpLocks/>
            <a:stCxn id="35" idx="0"/>
            <a:endCxn id="108" idx="2"/>
          </p:cNvCxnSpPr>
          <p:nvPr/>
        </p:nvCxnSpPr>
        <p:spPr>
          <a:xfrm flipV="1">
            <a:off x="4880803" y="2878127"/>
            <a:ext cx="0" cy="67865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90A9B689-C708-2C4B-876D-C0BF41254217}"/>
              </a:ext>
            </a:extLst>
          </p:cNvPr>
          <p:cNvCxnSpPr>
            <a:cxnSpLocks/>
            <a:stCxn id="36" idx="0"/>
            <a:endCxn id="109" idx="2"/>
          </p:cNvCxnSpPr>
          <p:nvPr/>
        </p:nvCxnSpPr>
        <p:spPr>
          <a:xfrm flipV="1">
            <a:off x="6047174" y="2878126"/>
            <a:ext cx="0" cy="67865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BE35E25A-5875-6247-9F0E-2F96DA79B623}"/>
                  </a:ext>
                </a:extLst>
              </p:cNvPr>
              <p:cNvSpPr txBox="1"/>
              <p:nvPr/>
            </p:nvSpPr>
            <p:spPr>
              <a:xfrm>
                <a:off x="2531892" y="3118361"/>
                <a:ext cx="34612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ko-KR" altLang="en-US" sz="1200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BE35E25A-5875-6247-9F0E-2F96DA79B6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1892" y="3118361"/>
                <a:ext cx="346120" cy="307777"/>
              </a:xfrm>
              <a:prstGeom prst="rect">
                <a:avLst/>
              </a:prstGeom>
              <a:blipFill>
                <a:blip r:embed="rId18"/>
                <a:stretch>
                  <a:fillRect l="-10345"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40B53E88-A0D6-6946-A27C-B273FB63C57A}"/>
                  </a:ext>
                </a:extLst>
              </p:cNvPr>
              <p:cNvSpPr txBox="1"/>
              <p:nvPr/>
            </p:nvSpPr>
            <p:spPr>
              <a:xfrm>
                <a:off x="3711737" y="3118361"/>
                <a:ext cx="35208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ko-KR" altLang="en-US" sz="1200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40B53E88-A0D6-6946-A27C-B273FB63C5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1737" y="3118361"/>
                <a:ext cx="352083" cy="307777"/>
              </a:xfrm>
              <a:prstGeom prst="rect">
                <a:avLst/>
              </a:prstGeom>
              <a:blipFill>
                <a:blip r:embed="rId19"/>
                <a:stretch>
                  <a:fillRect l="-10345"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6BEBD9E4-B01A-844D-9977-F05EB3238EF8}"/>
                  </a:ext>
                </a:extLst>
              </p:cNvPr>
              <p:cNvSpPr txBox="1"/>
              <p:nvPr/>
            </p:nvSpPr>
            <p:spPr>
              <a:xfrm>
                <a:off x="4864265" y="3118361"/>
                <a:ext cx="35208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ko-KR" altLang="en-US" sz="1200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6BEBD9E4-B01A-844D-9977-F05EB3238E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4265" y="3118361"/>
                <a:ext cx="352083" cy="307777"/>
              </a:xfrm>
              <a:prstGeom prst="rect">
                <a:avLst/>
              </a:prstGeom>
              <a:blipFill>
                <a:blip r:embed="rId20"/>
                <a:stretch>
                  <a:fillRect l="-10345"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0BBD25A2-C584-9241-B3EE-568E9AB96F5A}"/>
                  </a:ext>
                </a:extLst>
              </p:cNvPr>
              <p:cNvSpPr txBox="1"/>
              <p:nvPr/>
            </p:nvSpPr>
            <p:spPr>
              <a:xfrm>
                <a:off x="6016794" y="3118361"/>
                <a:ext cx="35208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1" lang="ko-KR" altLang="en-US" sz="1200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0BBD25A2-C584-9241-B3EE-568E9AB96F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6794" y="3118361"/>
                <a:ext cx="352083" cy="307777"/>
              </a:xfrm>
              <a:prstGeom prst="rect">
                <a:avLst/>
              </a:prstGeom>
              <a:blipFill>
                <a:blip r:embed="rId21"/>
                <a:stretch>
                  <a:fillRect l="-14286"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직사각형 80">
                <a:extLst>
                  <a:ext uri="{FF2B5EF4-FFF2-40B4-BE49-F238E27FC236}">
                    <a16:creationId xmlns:a16="http://schemas.microsoft.com/office/drawing/2014/main" id="{3C7A5E24-7932-8E40-A1E2-E2728E7D67C3}"/>
                  </a:ext>
                </a:extLst>
              </p:cNvPr>
              <p:cNvSpPr/>
              <p:nvPr/>
            </p:nvSpPr>
            <p:spPr>
              <a:xfrm>
                <a:off x="6753989" y="952693"/>
                <a:ext cx="901453" cy="372087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kumimoji="1" lang="ko-KR" altLang="en-US" sz="3200" dirty="0"/>
              </a:p>
            </p:txBody>
          </p:sp>
        </mc:Choice>
        <mc:Fallback xmlns="">
          <p:sp>
            <p:nvSpPr>
              <p:cNvPr id="81" name="직사각형 80">
                <a:extLst>
                  <a:ext uri="{FF2B5EF4-FFF2-40B4-BE49-F238E27FC236}">
                    <a16:creationId xmlns:a16="http://schemas.microsoft.com/office/drawing/2014/main" id="{3C7A5E24-7932-8E40-A1E2-E2728E7D67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3989" y="952693"/>
                <a:ext cx="901453" cy="372087"/>
              </a:xfrm>
              <a:prstGeom prst="rect">
                <a:avLst/>
              </a:prstGeom>
              <a:blipFill>
                <a:blip r:embed="rId22"/>
                <a:stretch>
                  <a:fillRect l="-2740" t="-19355" b="-612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5A31B56B-7598-8341-A35A-77CC241155ED}"/>
                  </a:ext>
                </a:extLst>
              </p:cNvPr>
              <p:cNvSpPr/>
              <p:nvPr/>
            </p:nvSpPr>
            <p:spPr>
              <a:xfrm>
                <a:off x="2120020" y="2534890"/>
                <a:ext cx="856082" cy="35967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14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1400" b="0" i="1" smtClean="0">
                          <a:latin typeface="Cambria Math" panose="02040503050406030204" pitchFamily="18" charset="0"/>
                        </a:rPr>
                        <m:t>𝑠𝑜𝑓𝑡𝑚𝑎𝑥</m:t>
                      </m:r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5A31B56B-7598-8341-A35A-77CC241155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0020" y="2534890"/>
                <a:ext cx="856082" cy="359675"/>
              </a:xfrm>
              <a:prstGeom prst="rect">
                <a:avLst/>
              </a:prstGeom>
              <a:blipFill>
                <a:blip r:embed="rId23"/>
                <a:stretch>
                  <a:fillRect l="-869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직사각형 106">
                <a:extLst>
                  <a:ext uri="{FF2B5EF4-FFF2-40B4-BE49-F238E27FC236}">
                    <a16:creationId xmlns:a16="http://schemas.microsoft.com/office/drawing/2014/main" id="{D96ED2B9-48CD-ED4C-8276-15013DDC6814}"/>
                  </a:ext>
                </a:extLst>
              </p:cNvPr>
              <p:cNvSpPr/>
              <p:nvPr/>
            </p:nvSpPr>
            <p:spPr>
              <a:xfrm>
                <a:off x="3283263" y="2534889"/>
                <a:ext cx="856082" cy="35967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14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1400" b="0" i="1" smtClean="0">
                          <a:latin typeface="Cambria Math" panose="02040503050406030204" pitchFamily="18" charset="0"/>
                        </a:rPr>
                        <m:t>𝑠𝑜𝑓𝑡𝑚𝑎𝑥</m:t>
                      </m:r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107" name="직사각형 106">
                <a:extLst>
                  <a:ext uri="{FF2B5EF4-FFF2-40B4-BE49-F238E27FC236}">
                    <a16:creationId xmlns:a16="http://schemas.microsoft.com/office/drawing/2014/main" id="{D96ED2B9-48CD-ED4C-8276-15013DDC68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3263" y="2534889"/>
                <a:ext cx="856082" cy="359675"/>
              </a:xfrm>
              <a:prstGeom prst="rect">
                <a:avLst/>
              </a:prstGeom>
              <a:blipFill>
                <a:blip r:embed="rId24"/>
                <a:stretch>
                  <a:fillRect l="-869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직사각형 107">
                <a:extLst>
                  <a:ext uri="{FF2B5EF4-FFF2-40B4-BE49-F238E27FC236}">
                    <a16:creationId xmlns:a16="http://schemas.microsoft.com/office/drawing/2014/main" id="{4EFF4315-0C7D-B440-9D25-54A9EB490CBF}"/>
                  </a:ext>
                </a:extLst>
              </p:cNvPr>
              <p:cNvSpPr/>
              <p:nvPr/>
            </p:nvSpPr>
            <p:spPr>
              <a:xfrm>
                <a:off x="4452762" y="2518452"/>
                <a:ext cx="856082" cy="35967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14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1400" b="0" i="1" smtClean="0">
                          <a:latin typeface="Cambria Math" panose="02040503050406030204" pitchFamily="18" charset="0"/>
                        </a:rPr>
                        <m:t>𝑠𝑜𝑓𝑡𝑚𝑎𝑥</m:t>
                      </m:r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108" name="직사각형 107">
                <a:extLst>
                  <a:ext uri="{FF2B5EF4-FFF2-40B4-BE49-F238E27FC236}">
                    <a16:creationId xmlns:a16="http://schemas.microsoft.com/office/drawing/2014/main" id="{4EFF4315-0C7D-B440-9D25-54A9EB490C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2762" y="2518452"/>
                <a:ext cx="856082" cy="359675"/>
              </a:xfrm>
              <a:prstGeom prst="rect">
                <a:avLst/>
              </a:prstGeom>
              <a:blipFill>
                <a:blip r:embed="rId25"/>
                <a:stretch>
                  <a:fillRect l="-869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직사각형 108">
                <a:extLst>
                  <a:ext uri="{FF2B5EF4-FFF2-40B4-BE49-F238E27FC236}">
                    <a16:creationId xmlns:a16="http://schemas.microsoft.com/office/drawing/2014/main" id="{760B0A8C-C74C-A94E-9404-796C2537F74F}"/>
                  </a:ext>
                </a:extLst>
              </p:cNvPr>
              <p:cNvSpPr/>
              <p:nvPr/>
            </p:nvSpPr>
            <p:spPr>
              <a:xfrm>
                <a:off x="5619133" y="2518451"/>
                <a:ext cx="856082" cy="35967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14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1400" b="0" i="1" smtClean="0">
                          <a:latin typeface="Cambria Math" panose="02040503050406030204" pitchFamily="18" charset="0"/>
                        </a:rPr>
                        <m:t>𝑠𝑜𝑓𝑡𝑚𝑎𝑥</m:t>
                      </m:r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109" name="직사각형 108">
                <a:extLst>
                  <a:ext uri="{FF2B5EF4-FFF2-40B4-BE49-F238E27FC236}">
                    <a16:creationId xmlns:a16="http://schemas.microsoft.com/office/drawing/2014/main" id="{760B0A8C-C74C-A94E-9404-796C2537F7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9133" y="2518451"/>
                <a:ext cx="856082" cy="359675"/>
              </a:xfrm>
              <a:prstGeom prst="rect">
                <a:avLst/>
              </a:prstGeom>
              <a:blipFill>
                <a:blip r:embed="rId26"/>
                <a:stretch>
                  <a:fillRect l="-857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직사각형 114">
                <a:extLst>
                  <a:ext uri="{FF2B5EF4-FFF2-40B4-BE49-F238E27FC236}">
                    <a16:creationId xmlns:a16="http://schemas.microsoft.com/office/drawing/2014/main" id="{F0989810-54C4-BB47-B5BC-9C7893E5EFE4}"/>
                  </a:ext>
                </a:extLst>
              </p:cNvPr>
              <p:cNvSpPr/>
              <p:nvPr/>
            </p:nvSpPr>
            <p:spPr>
              <a:xfrm>
                <a:off x="2120020" y="5187113"/>
                <a:ext cx="856082" cy="35967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𝑒𝑚𝑏</m:t>
                      </m:r>
                    </m:oMath>
                  </m:oMathPara>
                </a14:m>
                <a:endParaRPr kumimoji="1" lang="ko-KR" altLang="en-US" sz="1600" dirty="0"/>
              </a:p>
            </p:txBody>
          </p:sp>
        </mc:Choice>
        <mc:Fallback xmlns="">
          <p:sp>
            <p:nvSpPr>
              <p:cNvPr id="115" name="직사각형 114">
                <a:extLst>
                  <a:ext uri="{FF2B5EF4-FFF2-40B4-BE49-F238E27FC236}">
                    <a16:creationId xmlns:a16="http://schemas.microsoft.com/office/drawing/2014/main" id="{F0989810-54C4-BB47-B5BC-9C7893E5EF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0020" y="5187113"/>
                <a:ext cx="856082" cy="359675"/>
              </a:xfrm>
              <a:prstGeom prst="rect">
                <a:avLst/>
              </a:prstGeom>
              <a:blipFill>
                <a:blip r:embed="rId27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직사각형 116">
                <a:extLst>
                  <a:ext uri="{FF2B5EF4-FFF2-40B4-BE49-F238E27FC236}">
                    <a16:creationId xmlns:a16="http://schemas.microsoft.com/office/drawing/2014/main" id="{629F8590-ABC7-8540-ACC6-111D175B2920}"/>
                  </a:ext>
                </a:extLst>
              </p:cNvPr>
              <p:cNvSpPr/>
              <p:nvPr/>
            </p:nvSpPr>
            <p:spPr>
              <a:xfrm>
                <a:off x="3283263" y="5187113"/>
                <a:ext cx="856082" cy="35967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𝑒𝑚𝑏</m:t>
                      </m:r>
                    </m:oMath>
                  </m:oMathPara>
                </a14:m>
                <a:endParaRPr kumimoji="1" lang="ko-KR" altLang="en-US" sz="1600" dirty="0"/>
              </a:p>
            </p:txBody>
          </p:sp>
        </mc:Choice>
        <mc:Fallback xmlns="">
          <p:sp>
            <p:nvSpPr>
              <p:cNvPr id="117" name="직사각형 116">
                <a:extLst>
                  <a:ext uri="{FF2B5EF4-FFF2-40B4-BE49-F238E27FC236}">
                    <a16:creationId xmlns:a16="http://schemas.microsoft.com/office/drawing/2014/main" id="{629F8590-ABC7-8540-ACC6-111D175B29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3263" y="5187113"/>
                <a:ext cx="856082" cy="359675"/>
              </a:xfrm>
              <a:prstGeom prst="rect">
                <a:avLst/>
              </a:prstGeom>
              <a:blipFill>
                <a:blip r:embed="rId28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직사각형 117">
                <a:extLst>
                  <a:ext uri="{FF2B5EF4-FFF2-40B4-BE49-F238E27FC236}">
                    <a16:creationId xmlns:a16="http://schemas.microsoft.com/office/drawing/2014/main" id="{FA364EFC-3387-FD4C-86D3-746D0118C849}"/>
                  </a:ext>
                </a:extLst>
              </p:cNvPr>
              <p:cNvSpPr/>
              <p:nvPr/>
            </p:nvSpPr>
            <p:spPr>
              <a:xfrm>
                <a:off x="4452762" y="5187113"/>
                <a:ext cx="856082" cy="35967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𝑒𝑚𝑏</m:t>
                      </m:r>
                    </m:oMath>
                  </m:oMathPara>
                </a14:m>
                <a:endParaRPr kumimoji="1" lang="ko-KR" altLang="en-US" sz="1600" dirty="0"/>
              </a:p>
            </p:txBody>
          </p:sp>
        </mc:Choice>
        <mc:Fallback xmlns="">
          <p:sp>
            <p:nvSpPr>
              <p:cNvPr id="118" name="직사각형 117">
                <a:extLst>
                  <a:ext uri="{FF2B5EF4-FFF2-40B4-BE49-F238E27FC236}">
                    <a16:creationId xmlns:a16="http://schemas.microsoft.com/office/drawing/2014/main" id="{FA364EFC-3387-FD4C-86D3-746D0118C8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2762" y="5187113"/>
                <a:ext cx="856082" cy="359675"/>
              </a:xfrm>
              <a:prstGeom prst="rect">
                <a:avLst/>
              </a:prstGeom>
              <a:blipFill>
                <a:blip r:embed="rId28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직사각형 118">
                <a:extLst>
                  <a:ext uri="{FF2B5EF4-FFF2-40B4-BE49-F238E27FC236}">
                    <a16:creationId xmlns:a16="http://schemas.microsoft.com/office/drawing/2014/main" id="{405BCA86-347A-1E48-B4F4-1F92F4444FC8}"/>
                  </a:ext>
                </a:extLst>
              </p:cNvPr>
              <p:cNvSpPr/>
              <p:nvPr/>
            </p:nvSpPr>
            <p:spPr>
              <a:xfrm>
                <a:off x="5619148" y="5187113"/>
                <a:ext cx="856082" cy="35967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𝑒𝑚𝑏</m:t>
                      </m:r>
                    </m:oMath>
                  </m:oMathPara>
                </a14:m>
                <a:endParaRPr kumimoji="1" lang="ko-KR" altLang="en-US" sz="1600" dirty="0"/>
              </a:p>
            </p:txBody>
          </p:sp>
        </mc:Choice>
        <mc:Fallback xmlns="">
          <p:sp>
            <p:nvSpPr>
              <p:cNvPr id="119" name="직사각형 118">
                <a:extLst>
                  <a:ext uri="{FF2B5EF4-FFF2-40B4-BE49-F238E27FC236}">
                    <a16:creationId xmlns:a16="http://schemas.microsoft.com/office/drawing/2014/main" id="{405BCA86-347A-1E48-B4F4-1F92F4444F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9148" y="5187113"/>
                <a:ext cx="856082" cy="359675"/>
              </a:xfrm>
              <a:prstGeom prst="rect">
                <a:avLst/>
              </a:prstGeom>
              <a:blipFill>
                <a:blip r:embed="rId29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AE2AE8F8-79AF-C942-95EB-5F3D95F9024D}"/>
              </a:ext>
            </a:extLst>
          </p:cNvPr>
          <p:cNvCxnSpPr>
            <a:cxnSpLocks/>
            <a:stCxn id="6" idx="0"/>
            <a:endCxn id="115" idx="2"/>
          </p:cNvCxnSpPr>
          <p:nvPr/>
        </p:nvCxnSpPr>
        <p:spPr>
          <a:xfrm flipV="1">
            <a:off x="2548061" y="5546788"/>
            <a:ext cx="0" cy="3424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34772B07-79E7-FF41-B35B-353EA921DEFF}"/>
              </a:ext>
            </a:extLst>
          </p:cNvPr>
          <p:cNvCxnSpPr>
            <a:cxnSpLocks/>
            <a:stCxn id="59" idx="0"/>
            <a:endCxn id="117" idx="2"/>
          </p:cNvCxnSpPr>
          <p:nvPr/>
        </p:nvCxnSpPr>
        <p:spPr>
          <a:xfrm flipH="1" flipV="1">
            <a:off x="3711304" y="5546788"/>
            <a:ext cx="3128" cy="3424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9" name="직선 화살표 연결선 128">
            <a:extLst>
              <a:ext uri="{FF2B5EF4-FFF2-40B4-BE49-F238E27FC236}">
                <a16:creationId xmlns:a16="http://schemas.microsoft.com/office/drawing/2014/main" id="{65D486BF-F8E6-6045-B0F8-FEC77EE1863C}"/>
              </a:ext>
            </a:extLst>
          </p:cNvPr>
          <p:cNvCxnSpPr>
            <a:cxnSpLocks/>
            <a:stCxn id="61" idx="0"/>
            <a:endCxn id="118" idx="2"/>
          </p:cNvCxnSpPr>
          <p:nvPr/>
        </p:nvCxnSpPr>
        <p:spPr>
          <a:xfrm flipH="1" flipV="1">
            <a:off x="4880803" y="5546788"/>
            <a:ext cx="4710" cy="3424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id="{5397F338-10C6-2748-AC6F-41C4B666B888}"/>
              </a:ext>
            </a:extLst>
          </p:cNvPr>
          <p:cNvCxnSpPr>
            <a:cxnSpLocks/>
            <a:stCxn id="63" idx="0"/>
            <a:endCxn id="119" idx="2"/>
          </p:cNvCxnSpPr>
          <p:nvPr/>
        </p:nvCxnSpPr>
        <p:spPr>
          <a:xfrm flipV="1">
            <a:off x="6047174" y="5546788"/>
            <a:ext cx="15" cy="3424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42C5639C-6B9B-1649-9615-081B9EB38D5D}"/>
              </a:ext>
            </a:extLst>
          </p:cNvPr>
          <p:cNvCxnSpPr>
            <a:cxnSpLocks/>
            <a:stCxn id="97" idx="0"/>
            <a:endCxn id="65" idx="4"/>
          </p:cNvCxnSpPr>
          <p:nvPr/>
        </p:nvCxnSpPr>
        <p:spPr>
          <a:xfrm flipV="1">
            <a:off x="2548061" y="2192805"/>
            <a:ext cx="0" cy="34208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CBE0C92A-7BFF-4E4A-836B-4264213D339C}"/>
              </a:ext>
            </a:extLst>
          </p:cNvPr>
          <p:cNvCxnSpPr>
            <a:cxnSpLocks/>
            <a:stCxn id="107" idx="0"/>
            <a:endCxn id="67" idx="4"/>
          </p:cNvCxnSpPr>
          <p:nvPr/>
        </p:nvCxnSpPr>
        <p:spPr>
          <a:xfrm flipV="1">
            <a:off x="3711304" y="2192805"/>
            <a:ext cx="3128" cy="34208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E991E2FB-3406-4F46-AE19-42A48F629049}"/>
              </a:ext>
            </a:extLst>
          </p:cNvPr>
          <p:cNvCxnSpPr>
            <a:cxnSpLocks/>
            <a:stCxn id="108" idx="0"/>
            <a:endCxn id="69" idx="4"/>
          </p:cNvCxnSpPr>
          <p:nvPr/>
        </p:nvCxnSpPr>
        <p:spPr>
          <a:xfrm flipV="1">
            <a:off x="4880803" y="2192805"/>
            <a:ext cx="4710" cy="32564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44" name="직선 화살표 연결선 143">
            <a:extLst>
              <a:ext uri="{FF2B5EF4-FFF2-40B4-BE49-F238E27FC236}">
                <a16:creationId xmlns:a16="http://schemas.microsoft.com/office/drawing/2014/main" id="{5AA5E170-60D0-7640-BB2C-6FBA699F6E72}"/>
              </a:ext>
            </a:extLst>
          </p:cNvPr>
          <p:cNvCxnSpPr>
            <a:cxnSpLocks/>
            <a:stCxn id="109" idx="0"/>
            <a:endCxn id="71" idx="4"/>
          </p:cNvCxnSpPr>
          <p:nvPr/>
        </p:nvCxnSpPr>
        <p:spPr>
          <a:xfrm flipV="1">
            <a:off x="6047174" y="2192805"/>
            <a:ext cx="0" cy="32564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타원 151">
                <a:extLst>
                  <a:ext uri="{FF2B5EF4-FFF2-40B4-BE49-F238E27FC236}">
                    <a16:creationId xmlns:a16="http://schemas.microsoft.com/office/drawing/2014/main" id="{B5C80F1C-FA34-F447-9063-69BDB695C8DA}"/>
                  </a:ext>
                </a:extLst>
              </p:cNvPr>
              <p:cNvSpPr/>
              <p:nvPr/>
            </p:nvSpPr>
            <p:spPr>
              <a:xfrm>
                <a:off x="2228459" y="92825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ko-KR" altLang="en-US" sz="1400" b="0" i="1" smtClean="0">
                          <a:latin typeface="Cambria Math" panose="02040503050406030204" pitchFamily="18" charset="0"/>
                        </a:rPr>
                        <m:t>너는</m:t>
                      </m:r>
                    </m:oMath>
                  </m:oMathPara>
                </a14:m>
                <a:endParaRPr kumimoji="1" lang="ko-KR" altLang="en-US" sz="1400" dirty="0"/>
              </a:p>
            </p:txBody>
          </p:sp>
        </mc:Choice>
        <mc:Fallback xmlns="">
          <p:sp>
            <p:nvSpPr>
              <p:cNvPr id="152" name="타원 151">
                <a:extLst>
                  <a:ext uri="{FF2B5EF4-FFF2-40B4-BE49-F238E27FC236}">
                    <a16:creationId xmlns:a16="http://schemas.microsoft.com/office/drawing/2014/main" id="{B5C80F1C-FA34-F447-9063-69BDB695C8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8459" y="92825"/>
                <a:ext cx="639204" cy="639204"/>
              </a:xfrm>
              <a:prstGeom prst="ellipse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타원 152">
                <a:extLst>
                  <a:ext uri="{FF2B5EF4-FFF2-40B4-BE49-F238E27FC236}">
                    <a16:creationId xmlns:a16="http://schemas.microsoft.com/office/drawing/2014/main" id="{886CD526-B445-2447-89D2-39C6A3F01D5A}"/>
                  </a:ext>
                </a:extLst>
              </p:cNvPr>
              <p:cNvSpPr/>
              <p:nvPr/>
            </p:nvSpPr>
            <p:spPr>
              <a:xfrm>
                <a:off x="3394830" y="92825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ko-KR" altLang="en-US" sz="1400" b="0" i="1" smtClean="0">
                          <a:latin typeface="Cambria Math" panose="02040503050406030204" pitchFamily="18" charset="0"/>
                        </a:rPr>
                        <m:t>직장에</m:t>
                      </m:r>
                    </m:oMath>
                  </m:oMathPara>
                </a14:m>
                <a:endParaRPr kumimoji="1" lang="ko-KR" altLang="en-US" sz="1400" dirty="0"/>
              </a:p>
            </p:txBody>
          </p:sp>
        </mc:Choice>
        <mc:Fallback xmlns="">
          <p:sp>
            <p:nvSpPr>
              <p:cNvPr id="153" name="타원 152">
                <a:extLst>
                  <a:ext uri="{FF2B5EF4-FFF2-40B4-BE49-F238E27FC236}">
                    <a16:creationId xmlns:a16="http://schemas.microsoft.com/office/drawing/2014/main" id="{886CD526-B445-2447-89D2-39C6A3F01D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4830" y="92825"/>
                <a:ext cx="639204" cy="639204"/>
              </a:xfrm>
              <a:prstGeom prst="ellipse">
                <a:avLst/>
              </a:prstGeom>
              <a:blipFill>
                <a:blip r:embed="rId31"/>
                <a:stretch>
                  <a:fillRect l="-75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타원 153">
                <a:extLst>
                  <a:ext uri="{FF2B5EF4-FFF2-40B4-BE49-F238E27FC236}">
                    <a16:creationId xmlns:a16="http://schemas.microsoft.com/office/drawing/2014/main" id="{E45A7FC6-F16A-F342-8735-6DF2CC92E72E}"/>
                  </a:ext>
                </a:extLst>
              </p:cNvPr>
              <p:cNvSpPr/>
              <p:nvPr/>
            </p:nvSpPr>
            <p:spPr>
              <a:xfrm>
                <a:off x="4565911" y="92825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ko-KR" altLang="en-US" sz="1400" b="0" i="1" smtClean="0">
                          <a:latin typeface="Cambria Math" panose="02040503050406030204" pitchFamily="18" charset="0"/>
                        </a:rPr>
                        <m:t>가는</m:t>
                      </m:r>
                    </m:oMath>
                  </m:oMathPara>
                </a14:m>
                <a:endParaRPr kumimoji="1" lang="ko-KR" altLang="en-US" sz="1400" dirty="0"/>
              </a:p>
            </p:txBody>
          </p:sp>
        </mc:Choice>
        <mc:Fallback xmlns="">
          <p:sp>
            <p:nvSpPr>
              <p:cNvPr id="154" name="타원 153">
                <a:extLst>
                  <a:ext uri="{FF2B5EF4-FFF2-40B4-BE49-F238E27FC236}">
                    <a16:creationId xmlns:a16="http://schemas.microsoft.com/office/drawing/2014/main" id="{E45A7FC6-F16A-F342-8735-6DF2CC92E7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5911" y="92825"/>
                <a:ext cx="639204" cy="639204"/>
              </a:xfrm>
              <a:prstGeom prst="ellipse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타원 154">
                <a:extLst>
                  <a:ext uri="{FF2B5EF4-FFF2-40B4-BE49-F238E27FC236}">
                    <a16:creationId xmlns:a16="http://schemas.microsoft.com/office/drawing/2014/main" id="{CA5D5E90-1624-B844-A08E-64A480378F25}"/>
                  </a:ext>
                </a:extLst>
              </p:cNvPr>
              <p:cNvSpPr/>
              <p:nvPr/>
            </p:nvSpPr>
            <p:spPr>
              <a:xfrm>
                <a:off x="5727572" y="92825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ko-KR" altLang="en-US" sz="1400" b="0" i="1" smtClean="0">
                          <a:latin typeface="Cambria Math" panose="02040503050406030204" pitchFamily="18" charset="0"/>
                        </a:rPr>
                        <m:t>것을</m:t>
                      </m:r>
                    </m:oMath>
                  </m:oMathPara>
                </a14:m>
                <a:endParaRPr kumimoji="1" lang="ko-KR" altLang="en-US" sz="1400" dirty="0"/>
              </a:p>
            </p:txBody>
          </p:sp>
        </mc:Choice>
        <mc:Fallback xmlns="">
          <p:sp>
            <p:nvSpPr>
              <p:cNvPr id="155" name="타원 154">
                <a:extLst>
                  <a:ext uri="{FF2B5EF4-FFF2-40B4-BE49-F238E27FC236}">
                    <a16:creationId xmlns:a16="http://schemas.microsoft.com/office/drawing/2014/main" id="{CA5D5E90-1624-B844-A08E-64A480378F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7572" y="92825"/>
                <a:ext cx="639204" cy="639204"/>
              </a:xfrm>
              <a:prstGeom prst="ellipse">
                <a:avLst/>
              </a:prstGeom>
              <a:blipFill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D33BFE3E-15E3-D446-ADEE-D18BB5EA3888}"/>
              </a:ext>
            </a:extLst>
          </p:cNvPr>
          <p:cNvCxnSpPr>
            <a:cxnSpLocks/>
            <a:stCxn id="152" idx="4"/>
            <a:endCxn id="81" idx="1"/>
          </p:cNvCxnSpPr>
          <p:nvPr/>
        </p:nvCxnSpPr>
        <p:spPr>
          <a:xfrm>
            <a:off x="2548061" y="732029"/>
            <a:ext cx="4205928" cy="4067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72" name="직선 화살표 연결선 171">
            <a:extLst>
              <a:ext uri="{FF2B5EF4-FFF2-40B4-BE49-F238E27FC236}">
                <a16:creationId xmlns:a16="http://schemas.microsoft.com/office/drawing/2014/main" id="{F3948216-2418-A54A-A09F-9F113E0E70B3}"/>
              </a:ext>
            </a:extLst>
          </p:cNvPr>
          <p:cNvCxnSpPr>
            <a:cxnSpLocks/>
            <a:stCxn id="153" idx="4"/>
            <a:endCxn id="81" idx="1"/>
          </p:cNvCxnSpPr>
          <p:nvPr/>
        </p:nvCxnSpPr>
        <p:spPr>
          <a:xfrm>
            <a:off x="3714432" y="732029"/>
            <a:ext cx="3039557" cy="4067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0F6CC8F4-95D7-8A4F-9380-B6E588EAE749}"/>
              </a:ext>
            </a:extLst>
          </p:cNvPr>
          <p:cNvCxnSpPr>
            <a:cxnSpLocks/>
            <a:stCxn id="154" idx="4"/>
            <a:endCxn id="81" idx="1"/>
          </p:cNvCxnSpPr>
          <p:nvPr/>
        </p:nvCxnSpPr>
        <p:spPr>
          <a:xfrm>
            <a:off x="4885513" y="732029"/>
            <a:ext cx="1868476" cy="4067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78" name="직선 화살표 연결선 177">
            <a:extLst>
              <a:ext uri="{FF2B5EF4-FFF2-40B4-BE49-F238E27FC236}">
                <a16:creationId xmlns:a16="http://schemas.microsoft.com/office/drawing/2014/main" id="{9DD08532-AC45-724D-A47B-E2CF36FA8F0A}"/>
              </a:ext>
            </a:extLst>
          </p:cNvPr>
          <p:cNvCxnSpPr>
            <a:cxnSpLocks/>
            <a:stCxn id="155" idx="4"/>
            <a:endCxn id="81" idx="1"/>
          </p:cNvCxnSpPr>
          <p:nvPr/>
        </p:nvCxnSpPr>
        <p:spPr>
          <a:xfrm>
            <a:off x="6047174" y="732029"/>
            <a:ext cx="706815" cy="4067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97" name="구름 모양 설명선[C] 196">
            <a:extLst>
              <a:ext uri="{FF2B5EF4-FFF2-40B4-BE49-F238E27FC236}">
                <a16:creationId xmlns:a16="http://schemas.microsoft.com/office/drawing/2014/main" id="{CAE08547-E1FD-A947-AEA5-9112EC8CF211}"/>
              </a:ext>
            </a:extLst>
          </p:cNvPr>
          <p:cNvSpPr/>
          <p:nvPr/>
        </p:nvSpPr>
        <p:spPr>
          <a:xfrm>
            <a:off x="1538718" y="493443"/>
            <a:ext cx="433746" cy="1363276"/>
          </a:xfrm>
          <a:prstGeom prst="cloudCallout">
            <a:avLst>
              <a:gd name="adj1" fmla="val 134523"/>
              <a:gd name="adj2" fmla="val -45654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/>
              <a:t>…</a:t>
            </a:r>
            <a:r>
              <a:rPr kumimoji="1" lang="en-US" altLang="ko-KR" sz="1100" dirty="0">
                <a:solidFill>
                  <a:srgbClr val="FF0000"/>
                </a:solidFill>
              </a:rPr>
              <a:t>1</a:t>
            </a:r>
            <a:r>
              <a:rPr kumimoji="1" lang="en-US" altLang="ko-KR" sz="1100" dirty="0"/>
              <a:t>000…</a:t>
            </a:r>
            <a:endParaRPr kumimoji="1" lang="ko-KR" altLang="en-US" sz="1100" dirty="0"/>
          </a:p>
        </p:txBody>
      </p:sp>
      <p:sp>
        <p:nvSpPr>
          <p:cNvPr id="199" name="구름 모양 설명선[C] 198">
            <a:extLst>
              <a:ext uri="{FF2B5EF4-FFF2-40B4-BE49-F238E27FC236}">
                <a16:creationId xmlns:a16="http://schemas.microsoft.com/office/drawing/2014/main" id="{CB517036-2326-3F4B-B4A5-96E61317CF13}"/>
              </a:ext>
            </a:extLst>
          </p:cNvPr>
          <p:cNvSpPr/>
          <p:nvPr/>
        </p:nvSpPr>
        <p:spPr>
          <a:xfrm>
            <a:off x="1033368" y="2116119"/>
            <a:ext cx="881674" cy="1524013"/>
          </a:xfrm>
          <a:prstGeom prst="cloudCallout">
            <a:avLst>
              <a:gd name="adj1" fmla="val 108235"/>
              <a:gd name="adj2" fmla="val -53579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sz="1100" dirty="0"/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87E802C9-63C7-9F41-BE1B-C9952D22A852}"/>
              </a:ext>
            </a:extLst>
          </p:cNvPr>
          <p:cNvSpPr/>
          <p:nvPr/>
        </p:nvSpPr>
        <p:spPr>
          <a:xfrm>
            <a:off x="1286728" y="2274046"/>
            <a:ext cx="36901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ko-KR" sz="1100" dirty="0"/>
              <a:t>…</a:t>
            </a:r>
          </a:p>
          <a:p>
            <a:pPr algn="ctr"/>
            <a:r>
              <a:rPr kumimoji="1" lang="en-US" altLang="ko-KR" sz="1100" dirty="0"/>
              <a:t>0.1</a:t>
            </a:r>
          </a:p>
          <a:p>
            <a:pPr algn="ctr"/>
            <a:r>
              <a:rPr kumimoji="1" lang="en-US" altLang="ko-KR" sz="1100" dirty="0">
                <a:solidFill>
                  <a:srgbClr val="FF0000"/>
                </a:solidFill>
              </a:rPr>
              <a:t>0.7</a:t>
            </a:r>
          </a:p>
          <a:p>
            <a:pPr algn="ctr"/>
            <a:r>
              <a:rPr kumimoji="1" lang="en-US" altLang="ko-KR" sz="1100" dirty="0"/>
              <a:t>0.2</a:t>
            </a:r>
          </a:p>
          <a:p>
            <a:pPr algn="ctr"/>
            <a:r>
              <a:rPr kumimoji="1" lang="en-US" altLang="ko-KR" sz="1100" dirty="0"/>
              <a:t>0.1</a:t>
            </a:r>
          </a:p>
          <a:p>
            <a:pPr algn="ctr"/>
            <a:r>
              <a:rPr kumimoji="1" lang="en-US" altLang="ko-KR" sz="1100" dirty="0"/>
              <a:t>…</a:t>
            </a:r>
            <a:endParaRPr kumimoji="1" lang="ko-KR" altLang="en-US" sz="1100" dirty="0"/>
          </a:p>
        </p:txBody>
      </p:sp>
      <p:sp>
        <p:nvSpPr>
          <p:cNvPr id="202" name="구름 모양 설명선[C] 201">
            <a:extLst>
              <a:ext uri="{FF2B5EF4-FFF2-40B4-BE49-F238E27FC236}">
                <a16:creationId xmlns:a16="http://schemas.microsoft.com/office/drawing/2014/main" id="{C208B0EE-9922-2149-8095-8A1D1434F661}"/>
              </a:ext>
            </a:extLst>
          </p:cNvPr>
          <p:cNvSpPr/>
          <p:nvPr/>
        </p:nvSpPr>
        <p:spPr>
          <a:xfrm>
            <a:off x="1539784" y="5366950"/>
            <a:ext cx="433746" cy="1363276"/>
          </a:xfrm>
          <a:prstGeom prst="cloudCallout">
            <a:avLst>
              <a:gd name="adj1" fmla="val 136974"/>
              <a:gd name="adj2" fmla="val 2220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/>
              <a:t>…00</a:t>
            </a:r>
            <a:r>
              <a:rPr kumimoji="1" lang="en-US" altLang="ko-KR" sz="1100" dirty="0">
                <a:solidFill>
                  <a:srgbClr val="FF0000"/>
                </a:solidFill>
              </a:rPr>
              <a:t>1</a:t>
            </a:r>
            <a:r>
              <a:rPr kumimoji="1" lang="en-US" altLang="ko-KR" sz="1100" dirty="0"/>
              <a:t>0…</a:t>
            </a:r>
            <a:endParaRPr kumimoji="1"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0128277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E06A838-FED4-4913-B61A-5FE1D6941F48}"/>
              </a:ext>
            </a:extLst>
          </p:cNvPr>
          <p:cNvSpPr/>
          <p:nvPr/>
        </p:nvSpPr>
        <p:spPr>
          <a:xfrm>
            <a:off x="1849395" y="1931773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softmax</a:t>
            </a:r>
            <a:endParaRPr lang="ko-KR" altLang="en-US" sz="12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B17B335-4D1A-446D-9E29-B51388F1B92B}"/>
              </a:ext>
            </a:extLst>
          </p:cNvPr>
          <p:cNvSpPr/>
          <p:nvPr/>
        </p:nvSpPr>
        <p:spPr>
          <a:xfrm>
            <a:off x="1849395" y="2833816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rnn</a:t>
            </a:r>
            <a:r>
              <a:rPr lang="en-US" altLang="ko-KR" sz="1200" dirty="0"/>
              <a:t> cell</a:t>
            </a:r>
            <a:endParaRPr lang="ko-KR" altLang="en-US" sz="12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E7904AF-3116-4A57-887D-1131464010D8}"/>
              </a:ext>
            </a:extLst>
          </p:cNvPr>
          <p:cNvSpPr/>
          <p:nvPr/>
        </p:nvSpPr>
        <p:spPr>
          <a:xfrm>
            <a:off x="1849395" y="3735859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/>
              <a:t>rnn cell</a:t>
            </a:r>
            <a:endParaRPr lang="ko-KR" altLang="en-US" sz="12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03421FD-DC8C-4906-932D-3DF702A0C3AC}"/>
              </a:ext>
            </a:extLst>
          </p:cNvPr>
          <p:cNvSpPr/>
          <p:nvPr/>
        </p:nvSpPr>
        <p:spPr>
          <a:xfrm>
            <a:off x="1849395" y="4637902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embedding</a:t>
            </a:r>
            <a:endParaRPr lang="ko-KR" altLang="en-US" sz="1200" dirty="0"/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D4B10239-C0C4-4D3D-8DBF-EB3D693F3AFF}"/>
              </a:ext>
            </a:extLst>
          </p:cNvPr>
          <p:cNvCxnSpPr>
            <a:stCxn id="7" idx="0"/>
            <a:endCxn id="6" idx="2"/>
          </p:cNvCxnSpPr>
          <p:nvPr/>
        </p:nvCxnSpPr>
        <p:spPr>
          <a:xfrm flipV="1">
            <a:off x="2362200" y="4254843"/>
            <a:ext cx="0" cy="3830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190F1A5A-B419-4ACA-BE07-7FF89366A406}"/>
              </a:ext>
            </a:extLst>
          </p:cNvPr>
          <p:cNvCxnSpPr>
            <a:cxnSpLocks/>
            <a:stCxn id="6" idx="0"/>
            <a:endCxn id="5" idx="2"/>
          </p:cNvCxnSpPr>
          <p:nvPr/>
        </p:nvCxnSpPr>
        <p:spPr>
          <a:xfrm flipV="1">
            <a:off x="2362200" y="3352800"/>
            <a:ext cx="0" cy="3830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45347D3D-F2C9-4686-8148-99A489FCCD1A}"/>
              </a:ext>
            </a:extLst>
          </p:cNvPr>
          <p:cNvCxnSpPr>
            <a:cxnSpLocks/>
            <a:stCxn id="5" idx="0"/>
            <a:endCxn id="4" idx="2"/>
          </p:cNvCxnSpPr>
          <p:nvPr/>
        </p:nvCxnSpPr>
        <p:spPr>
          <a:xfrm flipV="1">
            <a:off x="2362200" y="2450757"/>
            <a:ext cx="0" cy="3830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357B943C-D597-4C4A-9B0F-DE53BAF4DBC7}"/>
              </a:ext>
            </a:extLst>
          </p:cNvPr>
          <p:cNvCxnSpPr>
            <a:cxnSpLocks/>
            <a:stCxn id="35" idx="0"/>
            <a:endCxn id="7" idx="2"/>
          </p:cNvCxnSpPr>
          <p:nvPr/>
        </p:nvCxnSpPr>
        <p:spPr>
          <a:xfrm flipV="1">
            <a:off x="2362200" y="5156886"/>
            <a:ext cx="0" cy="3336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630FDCB-2C47-4F81-A03C-9CE4993D1547}"/>
                  </a:ext>
                </a:extLst>
              </p:cNvPr>
              <p:cNvSpPr txBox="1"/>
              <p:nvPr/>
            </p:nvSpPr>
            <p:spPr>
              <a:xfrm>
                <a:off x="2114728" y="5490520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630FDCB-2C47-4F81-A03C-9CE4993D15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4728" y="5490520"/>
                <a:ext cx="494943" cy="369332"/>
              </a:xfrm>
              <a:prstGeom prst="rect">
                <a:avLst/>
              </a:prstGeom>
              <a:blipFill>
                <a:blip r:embed="rId2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50DEA0E-AC37-4740-9570-DABDAE8CD3A2}"/>
                  </a:ext>
                </a:extLst>
              </p:cNvPr>
              <p:cNvSpPr txBox="1"/>
              <p:nvPr/>
            </p:nvSpPr>
            <p:spPr>
              <a:xfrm>
                <a:off x="2120050" y="1228123"/>
                <a:ext cx="48962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50DEA0E-AC37-4740-9570-DABDAE8CD3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0050" y="1228123"/>
                <a:ext cx="489621" cy="369332"/>
              </a:xfrm>
              <a:prstGeom prst="rect">
                <a:avLst/>
              </a:prstGeom>
              <a:blipFill>
                <a:blip r:embed="rId3"/>
                <a:stretch>
                  <a:fillRect t="-3279" r="-13750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1F03281-25AB-4AF2-8FCE-57AB26AFF181}"/>
              </a:ext>
            </a:extLst>
          </p:cNvPr>
          <p:cNvCxnSpPr>
            <a:cxnSpLocks/>
            <a:stCxn id="4" idx="0"/>
            <a:endCxn id="37" idx="2"/>
          </p:cNvCxnSpPr>
          <p:nvPr/>
        </p:nvCxnSpPr>
        <p:spPr>
          <a:xfrm flipV="1">
            <a:off x="2362200" y="1597455"/>
            <a:ext cx="2661" cy="3343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0BC60C19-494F-4C1C-8B37-CF15C1916AF5}"/>
              </a:ext>
            </a:extLst>
          </p:cNvPr>
          <p:cNvSpPr/>
          <p:nvPr/>
        </p:nvSpPr>
        <p:spPr>
          <a:xfrm>
            <a:off x="3387810" y="1931773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softmax</a:t>
            </a:r>
            <a:endParaRPr lang="ko-KR" altLang="en-US" sz="1200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2A58C1EC-C73F-4EA4-8F9E-AB728843443D}"/>
              </a:ext>
            </a:extLst>
          </p:cNvPr>
          <p:cNvSpPr/>
          <p:nvPr/>
        </p:nvSpPr>
        <p:spPr>
          <a:xfrm>
            <a:off x="3387810" y="2833816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rnn</a:t>
            </a:r>
            <a:r>
              <a:rPr lang="en-US" altLang="ko-KR" sz="1200" dirty="0"/>
              <a:t> cell</a:t>
            </a:r>
            <a:endParaRPr lang="ko-KR" altLang="en-US" sz="1200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2819E65A-4EA9-478B-96EC-06886016E82F}"/>
              </a:ext>
            </a:extLst>
          </p:cNvPr>
          <p:cNvSpPr/>
          <p:nvPr/>
        </p:nvSpPr>
        <p:spPr>
          <a:xfrm>
            <a:off x="3387810" y="3735859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/>
              <a:t>rnn cell</a:t>
            </a:r>
            <a:endParaRPr lang="ko-KR" altLang="en-US" sz="1200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5E8DD3F-6CCD-45AF-9AFE-4005CB93ACD1}"/>
              </a:ext>
            </a:extLst>
          </p:cNvPr>
          <p:cNvSpPr/>
          <p:nvPr/>
        </p:nvSpPr>
        <p:spPr>
          <a:xfrm>
            <a:off x="3387810" y="4637902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embedding</a:t>
            </a:r>
            <a:endParaRPr lang="ko-KR" altLang="en-US" sz="1200" dirty="0"/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0C853062-BECE-49D2-975E-204DA9EC4CE6}"/>
              </a:ext>
            </a:extLst>
          </p:cNvPr>
          <p:cNvCxnSpPr>
            <a:stCxn id="44" idx="0"/>
            <a:endCxn id="43" idx="2"/>
          </p:cNvCxnSpPr>
          <p:nvPr/>
        </p:nvCxnSpPr>
        <p:spPr>
          <a:xfrm flipV="1">
            <a:off x="3900615" y="4254843"/>
            <a:ext cx="0" cy="3830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5B958F5D-DD71-4D75-A0F9-1006CFD6B533}"/>
              </a:ext>
            </a:extLst>
          </p:cNvPr>
          <p:cNvCxnSpPr>
            <a:cxnSpLocks/>
            <a:stCxn id="43" idx="0"/>
            <a:endCxn id="42" idx="2"/>
          </p:cNvCxnSpPr>
          <p:nvPr/>
        </p:nvCxnSpPr>
        <p:spPr>
          <a:xfrm flipV="1">
            <a:off x="3900615" y="3352800"/>
            <a:ext cx="0" cy="3830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D1B160E3-26AA-4F15-B05C-5BE923A1BC03}"/>
              </a:ext>
            </a:extLst>
          </p:cNvPr>
          <p:cNvCxnSpPr>
            <a:cxnSpLocks/>
            <a:stCxn id="42" idx="0"/>
            <a:endCxn id="41" idx="2"/>
          </p:cNvCxnSpPr>
          <p:nvPr/>
        </p:nvCxnSpPr>
        <p:spPr>
          <a:xfrm flipV="1">
            <a:off x="3900615" y="2450757"/>
            <a:ext cx="0" cy="3830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F912C9A2-1DA6-4125-8858-05EA12FB73C1}"/>
              </a:ext>
            </a:extLst>
          </p:cNvPr>
          <p:cNvCxnSpPr>
            <a:cxnSpLocks/>
            <a:stCxn id="49" idx="0"/>
            <a:endCxn id="44" idx="2"/>
          </p:cNvCxnSpPr>
          <p:nvPr/>
        </p:nvCxnSpPr>
        <p:spPr>
          <a:xfrm flipV="1">
            <a:off x="3897954" y="5156886"/>
            <a:ext cx="2661" cy="3336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0B3C9687-0FDD-4D92-BE4F-47D281BC71F9}"/>
                  </a:ext>
                </a:extLst>
              </p:cNvPr>
              <p:cNvSpPr txBox="1"/>
              <p:nvPr/>
            </p:nvSpPr>
            <p:spPr>
              <a:xfrm>
                <a:off x="3653143" y="5490520"/>
                <a:ext cx="48962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0B3C9687-0FDD-4D92-BE4F-47D281BC71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3143" y="5490520"/>
                <a:ext cx="489621" cy="369332"/>
              </a:xfrm>
              <a:prstGeom prst="rect">
                <a:avLst/>
              </a:prstGeom>
              <a:blipFill>
                <a:blip r:embed="rId4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D58B2475-B731-440C-AEBF-D6D02668C86B}"/>
                  </a:ext>
                </a:extLst>
              </p:cNvPr>
              <p:cNvSpPr txBox="1"/>
              <p:nvPr/>
            </p:nvSpPr>
            <p:spPr>
              <a:xfrm>
                <a:off x="3658465" y="1228123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D58B2475-B731-440C-AEBF-D6D02668C8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8465" y="1228123"/>
                <a:ext cx="494943" cy="369332"/>
              </a:xfrm>
              <a:prstGeom prst="rect">
                <a:avLst/>
              </a:prstGeom>
              <a:blipFill>
                <a:blip r:embed="rId5"/>
                <a:stretch>
                  <a:fillRect t="-3279" r="-14815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9F0FCDFB-1F78-4A73-9BA1-385BB2F3CA64}"/>
              </a:ext>
            </a:extLst>
          </p:cNvPr>
          <p:cNvCxnSpPr>
            <a:cxnSpLocks/>
            <a:stCxn id="41" idx="0"/>
            <a:endCxn id="50" idx="2"/>
          </p:cNvCxnSpPr>
          <p:nvPr/>
        </p:nvCxnSpPr>
        <p:spPr>
          <a:xfrm flipV="1">
            <a:off x="3900615" y="1597455"/>
            <a:ext cx="5322" cy="3343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521345B2-00EA-4FD4-A331-8EB17A28DE0C}"/>
              </a:ext>
            </a:extLst>
          </p:cNvPr>
          <p:cNvSpPr/>
          <p:nvPr/>
        </p:nvSpPr>
        <p:spPr>
          <a:xfrm>
            <a:off x="4923564" y="1931773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softmax</a:t>
            </a:r>
            <a:endParaRPr lang="ko-KR" altLang="en-US" sz="1200" dirty="0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93E71527-60A0-41BC-A00D-9C4D90F42BEC}"/>
              </a:ext>
            </a:extLst>
          </p:cNvPr>
          <p:cNvSpPr/>
          <p:nvPr/>
        </p:nvSpPr>
        <p:spPr>
          <a:xfrm>
            <a:off x="4923564" y="2833816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rnn</a:t>
            </a:r>
            <a:r>
              <a:rPr lang="en-US" altLang="ko-KR" sz="1200" dirty="0"/>
              <a:t> cell</a:t>
            </a:r>
            <a:endParaRPr lang="ko-KR" altLang="en-US" sz="1200" dirty="0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9B1AE270-7D44-4AF1-8646-AA2F6F0CF3A3}"/>
              </a:ext>
            </a:extLst>
          </p:cNvPr>
          <p:cNvSpPr/>
          <p:nvPr/>
        </p:nvSpPr>
        <p:spPr>
          <a:xfrm>
            <a:off x="4923564" y="3735859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/>
              <a:t>rnn cell</a:t>
            </a:r>
            <a:endParaRPr lang="ko-KR" altLang="en-US" sz="1200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45734B14-436C-47C7-9687-58304E8617D1}"/>
              </a:ext>
            </a:extLst>
          </p:cNvPr>
          <p:cNvSpPr/>
          <p:nvPr/>
        </p:nvSpPr>
        <p:spPr>
          <a:xfrm>
            <a:off x="4923564" y="4637902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embedding</a:t>
            </a:r>
            <a:endParaRPr lang="ko-KR" altLang="en-US" sz="1200" dirty="0"/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F145FA49-CD39-4A97-87A1-74A33C4F30BF}"/>
              </a:ext>
            </a:extLst>
          </p:cNvPr>
          <p:cNvCxnSpPr>
            <a:stCxn id="55" idx="0"/>
            <a:endCxn id="54" idx="2"/>
          </p:cNvCxnSpPr>
          <p:nvPr/>
        </p:nvCxnSpPr>
        <p:spPr>
          <a:xfrm flipV="1">
            <a:off x="5436369" y="4254843"/>
            <a:ext cx="0" cy="3830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DAE01F3F-CF81-4CE4-BC13-D6B43E5BFF5B}"/>
              </a:ext>
            </a:extLst>
          </p:cNvPr>
          <p:cNvCxnSpPr>
            <a:cxnSpLocks/>
            <a:stCxn id="54" idx="0"/>
            <a:endCxn id="53" idx="2"/>
          </p:cNvCxnSpPr>
          <p:nvPr/>
        </p:nvCxnSpPr>
        <p:spPr>
          <a:xfrm flipV="1">
            <a:off x="5436369" y="3352800"/>
            <a:ext cx="0" cy="3830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375B0486-21D7-43C4-AF75-91F328A98605}"/>
              </a:ext>
            </a:extLst>
          </p:cNvPr>
          <p:cNvCxnSpPr>
            <a:cxnSpLocks/>
            <a:stCxn id="53" idx="0"/>
            <a:endCxn id="52" idx="2"/>
          </p:cNvCxnSpPr>
          <p:nvPr/>
        </p:nvCxnSpPr>
        <p:spPr>
          <a:xfrm flipV="1">
            <a:off x="5436369" y="2450757"/>
            <a:ext cx="0" cy="3830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2BC46B70-F32F-4346-831E-1F87C0F860EB}"/>
              </a:ext>
            </a:extLst>
          </p:cNvPr>
          <p:cNvCxnSpPr>
            <a:cxnSpLocks/>
            <a:stCxn id="60" idx="0"/>
            <a:endCxn id="55" idx="2"/>
          </p:cNvCxnSpPr>
          <p:nvPr/>
        </p:nvCxnSpPr>
        <p:spPr>
          <a:xfrm flipV="1">
            <a:off x="5436369" y="5156886"/>
            <a:ext cx="0" cy="3336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EA9AC0B1-A97C-4E8C-828A-86E4E70B2543}"/>
                  </a:ext>
                </a:extLst>
              </p:cNvPr>
              <p:cNvSpPr txBox="1"/>
              <p:nvPr/>
            </p:nvSpPr>
            <p:spPr>
              <a:xfrm>
                <a:off x="5188897" y="5490520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EA9AC0B1-A97C-4E8C-828A-86E4E70B25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8897" y="5490520"/>
                <a:ext cx="494943" cy="369332"/>
              </a:xfrm>
              <a:prstGeom prst="rect">
                <a:avLst/>
              </a:prstGeom>
              <a:blipFill>
                <a:blip r:embed="rId6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D9396E0A-ECCE-4220-B28F-030A8191D168}"/>
                  </a:ext>
                </a:extLst>
              </p:cNvPr>
              <p:cNvSpPr txBox="1"/>
              <p:nvPr/>
            </p:nvSpPr>
            <p:spPr>
              <a:xfrm>
                <a:off x="5194219" y="1228123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D9396E0A-ECCE-4220-B28F-030A8191D1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4219" y="1228123"/>
                <a:ext cx="494943" cy="369332"/>
              </a:xfrm>
              <a:prstGeom prst="rect">
                <a:avLst/>
              </a:prstGeom>
              <a:blipFill>
                <a:blip r:embed="rId7"/>
                <a:stretch>
                  <a:fillRect t="-3279" r="-14815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68762E48-EEF4-45E1-8BAA-FE017CC90266}"/>
              </a:ext>
            </a:extLst>
          </p:cNvPr>
          <p:cNvCxnSpPr>
            <a:cxnSpLocks/>
            <a:stCxn id="52" idx="0"/>
            <a:endCxn id="61" idx="2"/>
          </p:cNvCxnSpPr>
          <p:nvPr/>
        </p:nvCxnSpPr>
        <p:spPr>
          <a:xfrm flipV="1">
            <a:off x="5436369" y="1597455"/>
            <a:ext cx="5322" cy="3343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BE1403E-130A-46E4-ADB4-CAE5BD3B675A}"/>
              </a:ext>
            </a:extLst>
          </p:cNvPr>
          <p:cNvSpPr/>
          <p:nvPr/>
        </p:nvSpPr>
        <p:spPr>
          <a:xfrm>
            <a:off x="6456657" y="1931773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softmax</a:t>
            </a:r>
            <a:endParaRPr lang="ko-KR" altLang="en-US" sz="1200" dirty="0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C759F013-57C3-4BE7-A358-BE89DB95B12F}"/>
              </a:ext>
            </a:extLst>
          </p:cNvPr>
          <p:cNvSpPr/>
          <p:nvPr/>
        </p:nvSpPr>
        <p:spPr>
          <a:xfrm>
            <a:off x="6456657" y="2833816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rnn</a:t>
            </a:r>
            <a:r>
              <a:rPr lang="en-US" altLang="ko-KR" sz="1200" dirty="0"/>
              <a:t> cell</a:t>
            </a:r>
            <a:endParaRPr lang="ko-KR" altLang="en-US" sz="1200" dirty="0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1A6635F9-7041-4CFB-9DC3-50506B3D4C47}"/>
              </a:ext>
            </a:extLst>
          </p:cNvPr>
          <p:cNvSpPr/>
          <p:nvPr/>
        </p:nvSpPr>
        <p:spPr>
          <a:xfrm>
            <a:off x="6456657" y="3735859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/>
              <a:t>rnn cell</a:t>
            </a:r>
            <a:endParaRPr lang="ko-KR" altLang="en-US" sz="1200" dirty="0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A31DED44-B728-4C24-8199-2AC9E40EF17A}"/>
              </a:ext>
            </a:extLst>
          </p:cNvPr>
          <p:cNvSpPr/>
          <p:nvPr/>
        </p:nvSpPr>
        <p:spPr>
          <a:xfrm>
            <a:off x="6456657" y="4637902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embedding</a:t>
            </a:r>
            <a:endParaRPr lang="ko-KR" altLang="en-US" sz="1200" dirty="0"/>
          </a:p>
        </p:txBody>
      </p: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891AADFE-0883-4089-8AB9-267149A7E3D8}"/>
              </a:ext>
            </a:extLst>
          </p:cNvPr>
          <p:cNvCxnSpPr>
            <a:stCxn id="66" idx="0"/>
            <a:endCxn id="65" idx="2"/>
          </p:cNvCxnSpPr>
          <p:nvPr/>
        </p:nvCxnSpPr>
        <p:spPr>
          <a:xfrm flipV="1">
            <a:off x="6969462" y="4254843"/>
            <a:ext cx="0" cy="3830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69E3E16B-3F0F-471F-A8DB-0FEF2FE2419A}"/>
              </a:ext>
            </a:extLst>
          </p:cNvPr>
          <p:cNvCxnSpPr>
            <a:cxnSpLocks/>
            <a:stCxn id="65" idx="0"/>
            <a:endCxn id="64" idx="2"/>
          </p:cNvCxnSpPr>
          <p:nvPr/>
        </p:nvCxnSpPr>
        <p:spPr>
          <a:xfrm flipV="1">
            <a:off x="6969462" y="3352800"/>
            <a:ext cx="0" cy="3830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B6EC31CE-6194-47F2-BA5A-4BFC5CBD7C4A}"/>
              </a:ext>
            </a:extLst>
          </p:cNvPr>
          <p:cNvCxnSpPr>
            <a:cxnSpLocks/>
            <a:stCxn id="64" idx="0"/>
            <a:endCxn id="63" idx="2"/>
          </p:cNvCxnSpPr>
          <p:nvPr/>
        </p:nvCxnSpPr>
        <p:spPr>
          <a:xfrm flipV="1">
            <a:off x="6969462" y="2450757"/>
            <a:ext cx="0" cy="3830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5C9CF6E8-BC52-4246-96EA-204ADC083BB0}"/>
              </a:ext>
            </a:extLst>
          </p:cNvPr>
          <p:cNvCxnSpPr>
            <a:cxnSpLocks/>
            <a:stCxn id="71" idx="0"/>
            <a:endCxn id="66" idx="2"/>
          </p:cNvCxnSpPr>
          <p:nvPr/>
        </p:nvCxnSpPr>
        <p:spPr>
          <a:xfrm flipV="1">
            <a:off x="6969462" y="5156886"/>
            <a:ext cx="0" cy="3336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2484552F-1BD5-4D19-9F40-9E273BB6EC49}"/>
                  </a:ext>
                </a:extLst>
              </p:cNvPr>
              <p:cNvSpPr txBox="1"/>
              <p:nvPr/>
            </p:nvSpPr>
            <p:spPr>
              <a:xfrm>
                <a:off x="6721990" y="5490520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2484552F-1BD5-4D19-9F40-9E273BB6EC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1990" y="5490520"/>
                <a:ext cx="494943" cy="369332"/>
              </a:xfrm>
              <a:prstGeom prst="rect">
                <a:avLst/>
              </a:prstGeom>
              <a:blipFill>
                <a:blip r:embed="rId8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3AEED8C7-9C0F-43FB-B869-3B3F190169C4}"/>
                  </a:ext>
                </a:extLst>
              </p:cNvPr>
              <p:cNvSpPr txBox="1"/>
              <p:nvPr/>
            </p:nvSpPr>
            <p:spPr>
              <a:xfrm>
                <a:off x="6727312" y="1228123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3AEED8C7-9C0F-43FB-B869-3B3F190169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7312" y="1228123"/>
                <a:ext cx="494943" cy="369332"/>
              </a:xfrm>
              <a:prstGeom prst="rect">
                <a:avLst/>
              </a:prstGeom>
              <a:blipFill>
                <a:blip r:embed="rId9"/>
                <a:stretch>
                  <a:fillRect t="-3279" r="-13580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1D07BEB5-CC12-4374-B141-2883C46F0D31}"/>
              </a:ext>
            </a:extLst>
          </p:cNvPr>
          <p:cNvCxnSpPr>
            <a:cxnSpLocks/>
            <a:stCxn id="63" idx="0"/>
            <a:endCxn id="72" idx="2"/>
          </p:cNvCxnSpPr>
          <p:nvPr/>
        </p:nvCxnSpPr>
        <p:spPr>
          <a:xfrm flipV="1">
            <a:off x="6969462" y="1597455"/>
            <a:ext cx="5322" cy="3343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1FFADF56-EE84-46B8-BBE0-94A19DDF6E46}"/>
              </a:ext>
            </a:extLst>
          </p:cNvPr>
          <p:cNvSpPr/>
          <p:nvPr/>
        </p:nvSpPr>
        <p:spPr>
          <a:xfrm>
            <a:off x="7985932" y="1931773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softmax</a:t>
            </a:r>
            <a:endParaRPr lang="ko-KR" altLang="en-US" sz="1200" dirty="0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52D2A52-F3FF-41F3-A62E-C512BACEEF86}"/>
              </a:ext>
            </a:extLst>
          </p:cNvPr>
          <p:cNvSpPr/>
          <p:nvPr/>
        </p:nvSpPr>
        <p:spPr>
          <a:xfrm>
            <a:off x="7985932" y="2833816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rnn</a:t>
            </a:r>
            <a:r>
              <a:rPr lang="en-US" altLang="ko-KR" sz="1200" dirty="0"/>
              <a:t> cell</a:t>
            </a:r>
            <a:endParaRPr lang="ko-KR" altLang="en-US" sz="1200" dirty="0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68DCAE8C-C0CC-4FF6-840E-5137C7726B0F}"/>
              </a:ext>
            </a:extLst>
          </p:cNvPr>
          <p:cNvSpPr/>
          <p:nvPr/>
        </p:nvSpPr>
        <p:spPr>
          <a:xfrm>
            <a:off x="7985932" y="3735859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rnn</a:t>
            </a:r>
            <a:r>
              <a:rPr lang="en-US" altLang="ko-KR" sz="1200" dirty="0"/>
              <a:t> cell</a:t>
            </a:r>
            <a:endParaRPr lang="ko-KR" altLang="en-US" sz="1200" dirty="0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39D48891-5979-462A-9E6F-DF436D67435B}"/>
              </a:ext>
            </a:extLst>
          </p:cNvPr>
          <p:cNvSpPr/>
          <p:nvPr/>
        </p:nvSpPr>
        <p:spPr>
          <a:xfrm>
            <a:off x="7985932" y="4637902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embedding</a:t>
            </a:r>
            <a:endParaRPr lang="ko-KR" altLang="en-US" sz="1200" dirty="0"/>
          </a:p>
        </p:txBody>
      </p: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44259613-4666-4808-81BE-AF79241707FD}"/>
              </a:ext>
            </a:extLst>
          </p:cNvPr>
          <p:cNvCxnSpPr>
            <a:stCxn id="77" idx="0"/>
            <a:endCxn id="76" idx="2"/>
          </p:cNvCxnSpPr>
          <p:nvPr/>
        </p:nvCxnSpPr>
        <p:spPr>
          <a:xfrm flipV="1">
            <a:off x="8498737" y="4254843"/>
            <a:ext cx="0" cy="3830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48E5987F-0185-4602-8583-E14C15AE7D5F}"/>
              </a:ext>
            </a:extLst>
          </p:cNvPr>
          <p:cNvCxnSpPr>
            <a:cxnSpLocks/>
            <a:stCxn id="76" idx="0"/>
            <a:endCxn id="75" idx="2"/>
          </p:cNvCxnSpPr>
          <p:nvPr/>
        </p:nvCxnSpPr>
        <p:spPr>
          <a:xfrm flipV="1">
            <a:off x="8498737" y="3352800"/>
            <a:ext cx="0" cy="3830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5EB52318-A9BD-4B62-9C9C-569115EF1E85}"/>
              </a:ext>
            </a:extLst>
          </p:cNvPr>
          <p:cNvCxnSpPr>
            <a:cxnSpLocks/>
            <a:stCxn id="75" idx="0"/>
            <a:endCxn id="74" idx="2"/>
          </p:cNvCxnSpPr>
          <p:nvPr/>
        </p:nvCxnSpPr>
        <p:spPr>
          <a:xfrm flipV="1">
            <a:off x="8498737" y="2450757"/>
            <a:ext cx="0" cy="3830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0B24DE26-CFF1-4C8E-9F17-76D65E18FE9E}"/>
              </a:ext>
            </a:extLst>
          </p:cNvPr>
          <p:cNvCxnSpPr>
            <a:cxnSpLocks/>
            <a:stCxn id="82" idx="0"/>
            <a:endCxn id="77" idx="2"/>
          </p:cNvCxnSpPr>
          <p:nvPr/>
        </p:nvCxnSpPr>
        <p:spPr>
          <a:xfrm flipV="1">
            <a:off x="8498737" y="5156886"/>
            <a:ext cx="0" cy="3336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E799825B-3727-4F39-BEAD-2E2ACE9A90BE}"/>
                  </a:ext>
                </a:extLst>
              </p:cNvPr>
              <p:cNvSpPr txBox="1"/>
              <p:nvPr/>
            </p:nvSpPr>
            <p:spPr>
              <a:xfrm>
                <a:off x="8251265" y="5490520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E799825B-3727-4F39-BEAD-2E2ACE9A90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1265" y="5490520"/>
                <a:ext cx="494943" cy="369332"/>
              </a:xfrm>
              <a:prstGeom prst="rect">
                <a:avLst/>
              </a:prstGeom>
              <a:blipFill>
                <a:blip r:embed="rId10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DBF48FFA-1D5D-4577-9AE3-29EAE247472C}"/>
                  </a:ext>
                </a:extLst>
              </p:cNvPr>
              <p:cNvSpPr txBox="1"/>
              <p:nvPr/>
            </p:nvSpPr>
            <p:spPr>
              <a:xfrm>
                <a:off x="8256587" y="1228123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DBF48FFA-1D5D-4577-9AE3-29EAE24747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6587" y="1228123"/>
                <a:ext cx="494943" cy="369332"/>
              </a:xfrm>
              <a:prstGeom prst="rect">
                <a:avLst/>
              </a:prstGeom>
              <a:blipFill>
                <a:blip r:embed="rId11"/>
                <a:stretch>
                  <a:fillRect t="-3279" r="-13415" b="-327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A629E2DD-AF5D-4C9D-A4F6-09DB868A4783}"/>
              </a:ext>
            </a:extLst>
          </p:cNvPr>
          <p:cNvCxnSpPr>
            <a:cxnSpLocks/>
            <a:stCxn id="74" idx="0"/>
            <a:endCxn id="83" idx="2"/>
          </p:cNvCxnSpPr>
          <p:nvPr/>
        </p:nvCxnSpPr>
        <p:spPr>
          <a:xfrm flipV="1">
            <a:off x="8498737" y="1597455"/>
            <a:ext cx="5322" cy="3343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86" name="연결선: 구부러짐 85">
            <a:extLst>
              <a:ext uri="{FF2B5EF4-FFF2-40B4-BE49-F238E27FC236}">
                <a16:creationId xmlns:a16="http://schemas.microsoft.com/office/drawing/2014/main" id="{4815E4C6-6DA5-4D42-91ED-3F66369B1AD1}"/>
              </a:ext>
            </a:extLst>
          </p:cNvPr>
          <p:cNvCxnSpPr>
            <a:stCxn id="4" idx="0"/>
            <a:endCxn id="44" idx="2"/>
          </p:cNvCxnSpPr>
          <p:nvPr/>
        </p:nvCxnSpPr>
        <p:spPr>
          <a:xfrm rot="16200000" flipH="1">
            <a:off x="1518850" y="2775122"/>
            <a:ext cx="3225113" cy="1538415"/>
          </a:xfrm>
          <a:prstGeom prst="curvedConnector5">
            <a:avLst>
              <a:gd name="adj1" fmla="val -7088"/>
              <a:gd name="adj2" fmla="val 50000"/>
              <a:gd name="adj3" fmla="val 107088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87" name="연결선: 구부러짐 86">
            <a:extLst>
              <a:ext uri="{FF2B5EF4-FFF2-40B4-BE49-F238E27FC236}">
                <a16:creationId xmlns:a16="http://schemas.microsoft.com/office/drawing/2014/main" id="{CE3D1875-2CB4-436C-AE05-90119209B77C}"/>
              </a:ext>
            </a:extLst>
          </p:cNvPr>
          <p:cNvCxnSpPr>
            <a:cxnSpLocks/>
            <a:stCxn id="41" idx="0"/>
            <a:endCxn id="55" idx="2"/>
          </p:cNvCxnSpPr>
          <p:nvPr/>
        </p:nvCxnSpPr>
        <p:spPr>
          <a:xfrm rot="16200000" flipH="1">
            <a:off x="3055935" y="2776452"/>
            <a:ext cx="3225113" cy="1535754"/>
          </a:xfrm>
          <a:prstGeom prst="curvedConnector5">
            <a:avLst>
              <a:gd name="adj1" fmla="val -7088"/>
              <a:gd name="adj2" fmla="val 50000"/>
              <a:gd name="adj3" fmla="val 107088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0" name="연결선: 구부러짐 89">
            <a:extLst>
              <a:ext uri="{FF2B5EF4-FFF2-40B4-BE49-F238E27FC236}">
                <a16:creationId xmlns:a16="http://schemas.microsoft.com/office/drawing/2014/main" id="{F6B08CAB-8D3D-465C-8842-62587DF50E0F}"/>
              </a:ext>
            </a:extLst>
          </p:cNvPr>
          <p:cNvCxnSpPr>
            <a:cxnSpLocks/>
            <a:stCxn id="52" idx="0"/>
            <a:endCxn id="66" idx="2"/>
          </p:cNvCxnSpPr>
          <p:nvPr/>
        </p:nvCxnSpPr>
        <p:spPr>
          <a:xfrm rot="16200000" flipH="1">
            <a:off x="4590358" y="2777783"/>
            <a:ext cx="3225113" cy="1533093"/>
          </a:xfrm>
          <a:prstGeom prst="curvedConnector5">
            <a:avLst>
              <a:gd name="adj1" fmla="val -7088"/>
              <a:gd name="adj2" fmla="val 50000"/>
              <a:gd name="adj3" fmla="val 107088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3" name="연결선: 구부러짐 92">
            <a:extLst>
              <a:ext uri="{FF2B5EF4-FFF2-40B4-BE49-F238E27FC236}">
                <a16:creationId xmlns:a16="http://schemas.microsoft.com/office/drawing/2014/main" id="{38E42217-28B5-48AF-BBDD-02F0226A727A}"/>
              </a:ext>
            </a:extLst>
          </p:cNvPr>
          <p:cNvCxnSpPr>
            <a:cxnSpLocks/>
            <a:stCxn id="63" idx="0"/>
            <a:endCxn id="77" idx="2"/>
          </p:cNvCxnSpPr>
          <p:nvPr/>
        </p:nvCxnSpPr>
        <p:spPr>
          <a:xfrm rot="16200000" flipH="1">
            <a:off x="6121542" y="2779692"/>
            <a:ext cx="3225113" cy="1529275"/>
          </a:xfrm>
          <a:prstGeom prst="curvedConnector5">
            <a:avLst>
              <a:gd name="adj1" fmla="val -7088"/>
              <a:gd name="adj2" fmla="val 50000"/>
              <a:gd name="adj3" fmla="val 107088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7BCDDC87-6FC0-465C-A987-8E00153B2E47}"/>
              </a:ext>
            </a:extLst>
          </p:cNvPr>
          <p:cNvCxnSpPr>
            <a:cxnSpLocks/>
            <a:stCxn id="5" idx="3"/>
            <a:endCxn id="42" idx="1"/>
          </p:cNvCxnSpPr>
          <p:nvPr/>
        </p:nvCxnSpPr>
        <p:spPr>
          <a:xfrm>
            <a:off x="2875005" y="3093308"/>
            <a:ext cx="51280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1F81F101-A183-46A3-88B6-42493D690A2B}"/>
              </a:ext>
            </a:extLst>
          </p:cNvPr>
          <p:cNvCxnSpPr>
            <a:cxnSpLocks/>
            <a:stCxn id="6" idx="3"/>
            <a:endCxn id="43" idx="1"/>
          </p:cNvCxnSpPr>
          <p:nvPr/>
        </p:nvCxnSpPr>
        <p:spPr>
          <a:xfrm>
            <a:off x="2875005" y="3995351"/>
            <a:ext cx="51280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8A36012A-E62C-46EE-971E-6FB0724552F0}"/>
              </a:ext>
            </a:extLst>
          </p:cNvPr>
          <p:cNvCxnSpPr>
            <a:cxnSpLocks/>
            <a:stCxn id="42" idx="3"/>
            <a:endCxn id="53" idx="1"/>
          </p:cNvCxnSpPr>
          <p:nvPr/>
        </p:nvCxnSpPr>
        <p:spPr>
          <a:xfrm>
            <a:off x="4413420" y="3093308"/>
            <a:ext cx="51014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1BABE5DD-8F79-4747-B2F0-F5519D8CDC3E}"/>
              </a:ext>
            </a:extLst>
          </p:cNvPr>
          <p:cNvCxnSpPr>
            <a:cxnSpLocks/>
            <a:stCxn id="43" idx="3"/>
            <a:endCxn id="54" idx="1"/>
          </p:cNvCxnSpPr>
          <p:nvPr/>
        </p:nvCxnSpPr>
        <p:spPr>
          <a:xfrm>
            <a:off x="4413420" y="3995351"/>
            <a:ext cx="51014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0269C3CE-52C8-4A5E-AF46-56124F7DD475}"/>
              </a:ext>
            </a:extLst>
          </p:cNvPr>
          <p:cNvCxnSpPr>
            <a:cxnSpLocks/>
            <a:stCxn id="53" idx="3"/>
            <a:endCxn id="64" idx="1"/>
          </p:cNvCxnSpPr>
          <p:nvPr/>
        </p:nvCxnSpPr>
        <p:spPr>
          <a:xfrm>
            <a:off x="5949174" y="3093308"/>
            <a:ext cx="50748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60AB85E1-F5BB-4558-8E22-AD271FFAC678}"/>
              </a:ext>
            </a:extLst>
          </p:cNvPr>
          <p:cNvCxnSpPr>
            <a:cxnSpLocks/>
            <a:stCxn id="54" idx="3"/>
            <a:endCxn id="65" idx="1"/>
          </p:cNvCxnSpPr>
          <p:nvPr/>
        </p:nvCxnSpPr>
        <p:spPr>
          <a:xfrm>
            <a:off x="5949174" y="3995351"/>
            <a:ext cx="50748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2E3DEDAC-A642-4C80-8333-346C55212DB7}"/>
              </a:ext>
            </a:extLst>
          </p:cNvPr>
          <p:cNvCxnSpPr>
            <a:cxnSpLocks/>
            <a:stCxn id="64" idx="3"/>
            <a:endCxn id="75" idx="1"/>
          </p:cNvCxnSpPr>
          <p:nvPr/>
        </p:nvCxnSpPr>
        <p:spPr>
          <a:xfrm>
            <a:off x="7482267" y="3093308"/>
            <a:ext cx="50366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F624C6F9-A976-4D50-A3BB-57F332891908}"/>
              </a:ext>
            </a:extLst>
          </p:cNvPr>
          <p:cNvCxnSpPr>
            <a:cxnSpLocks/>
            <a:stCxn id="65" idx="3"/>
            <a:endCxn id="76" idx="1"/>
          </p:cNvCxnSpPr>
          <p:nvPr/>
        </p:nvCxnSpPr>
        <p:spPr>
          <a:xfrm>
            <a:off x="7482267" y="3995351"/>
            <a:ext cx="50366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</p:spTree>
    <p:extLst>
      <p:ext uri="{BB962C8B-B14F-4D97-AF65-F5344CB8AC3E}">
        <p14:creationId xmlns:p14="http://schemas.microsoft.com/office/powerpoint/2010/main" val="13932507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4469EA3-BD2F-4388-B225-972DBD285F7E}"/>
              </a:ext>
            </a:extLst>
          </p:cNvPr>
          <p:cNvSpPr/>
          <p:nvPr/>
        </p:nvSpPr>
        <p:spPr>
          <a:xfrm>
            <a:off x="1105593" y="2406822"/>
            <a:ext cx="777240" cy="2651759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CA84653-010D-4065-B853-79CB25E1864C}"/>
              </a:ext>
            </a:extLst>
          </p:cNvPr>
          <p:cNvSpPr/>
          <p:nvPr/>
        </p:nvSpPr>
        <p:spPr>
          <a:xfrm>
            <a:off x="2364278" y="2406821"/>
            <a:ext cx="777240" cy="2651759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1E73367-4DDC-4825-B313-715B65F5DD9C}"/>
              </a:ext>
            </a:extLst>
          </p:cNvPr>
          <p:cNvSpPr/>
          <p:nvPr/>
        </p:nvSpPr>
        <p:spPr>
          <a:xfrm>
            <a:off x="3622964" y="2406821"/>
            <a:ext cx="777240" cy="2651759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2951B4C-0F6E-4678-A4C8-8FB7EEAA5CE6}"/>
              </a:ext>
            </a:extLst>
          </p:cNvPr>
          <p:cNvSpPr/>
          <p:nvPr/>
        </p:nvSpPr>
        <p:spPr>
          <a:xfrm>
            <a:off x="4881650" y="2406821"/>
            <a:ext cx="777240" cy="2651759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AE89BCE-919E-44F2-8819-A305D3A70CDA}"/>
              </a:ext>
            </a:extLst>
          </p:cNvPr>
          <p:cNvSpPr/>
          <p:nvPr/>
        </p:nvSpPr>
        <p:spPr>
          <a:xfrm>
            <a:off x="6590608" y="2406821"/>
            <a:ext cx="777240" cy="265175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49238DB-B9E3-48FA-BACD-382CC9E85FC1}"/>
              </a:ext>
            </a:extLst>
          </p:cNvPr>
          <p:cNvSpPr/>
          <p:nvPr/>
        </p:nvSpPr>
        <p:spPr>
          <a:xfrm>
            <a:off x="7849293" y="2406820"/>
            <a:ext cx="777240" cy="265175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5397621-465B-4ADE-A227-3701C385464F}"/>
              </a:ext>
            </a:extLst>
          </p:cNvPr>
          <p:cNvSpPr/>
          <p:nvPr/>
        </p:nvSpPr>
        <p:spPr>
          <a:xfrm>
            <a:off x="9107979" y="2406820"/>
            <a:ext cx="777240" cy="265175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9196F47-6546-4414-8692-8B1D6EB7861E}"/>
              </a:ext>
            </a:extLst>
          </p:cNvPr>
          <p:cNvSpPr/>
          <p:nvPr/>
        </p:nvSpPr>
        <p:spPr>
          <a:xfrm>
            <a:off x="10366665" y="2406820"/>
            <a:ext cx="777240" cy="265175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147C09B1-E5F5-4D82-94F1-78DDF76CEDA4}"/>
              </a:ext>
            </a:extLst>
          </p:cNvPr>
          <p:cNvCxnSpPr>
            <a:stCxn id="4" idx="3"/>
            <a:endCxn id="5" idx="1"/>
          </p:cNvCxnSpPr>
          <p:nvPr/>
        </p:nvCxnSpPr>
        <p:spPr>
          <a:xfrm flipV="1">
            <a:off x="1882833" y="3732701"/>
            <a:ext cx="481445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8C04CFDC-9131-4F45-9FE4-55EF3F4FEBBF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3141518" y="3732701"/>
            <a:ext cx="48144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9D920B6-9F30-4FE3-98BD-24435542E509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4400204" y="3732701"/>
            <a:ext cx="48144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9C78436C-633A-4ED7-9243-B162D8131872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5658890" y="3732701"/>
            <a:ext cx="93171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2C36C91-CB11-4877-A9AB-7077C45F91B3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 flipV="1">
            <a:off x="7367848" y="3732700"/>
            <a:ext cx="481445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4EBBCF9C-83D0-464C-96CC-25511ECF7979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>
            <a:off x="8626533" y="3732700"/>
            <a:ext cx="48144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9BEA08D9-5003-4EBA-B771-84E318E77859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>
            <a:off x="9885219" y="3732700"/>
            <a:ext cx="48144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762AC4C-43D2-4F68-9F3B-5B6960C79FD5}"/>
                  </a:ext>
                </a:extLst>
              </p:cNvPr>
              <p:cNvSpPr txBox="1"/>
              <p:nvPr/>
            </p:nvSpPr>
            <p:spPr>
              <a:xfrm>
                <a:off x="1246741" y="6183638"/>
                <a:ext cx="48962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762AC4C-43D2-4F68-9F3B-5B6960C79F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6741" y="6183638"/>
                <a:ext cx="489621" cy="369332"/>
              </a:xfrm>
              <a:prstGeom prst="rect">
                <a:avLst/>
              </a:prstGeom>
              <a:blipFill>
                <a:blip r:embed="rId2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7AFDE06-C487-486D-B7B1-76971B04CC45}"/>
                  </a:ext>
                </a:extLst>
              </p:cNvPr>
              <p:cNvSpPr txBox="1"/>
              <p:nvPr/>
            </p:nvSpPr>
            <p:spPr>
              <a:xfrm>
                <a:off x="2505426" y="6183926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7AFDE06-C487-486D-B7B1-76971B04CC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5426" y="6183926"/>
                <a:ext cx="494943" cy="369332"/>
              </a:xfrm>
              <a:prstGeom prst="rect">
                <a:avLst/>
              </a:prstGeom>
              <a:blipFill>
                <a:blip r:embed="rId3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176E3DE-1A33-48CE-8889-27F07BED33E0}"/>
                  </a:ext>
                </a:extLst>
              </p:cNvPr>
              <p:cNvSpPr txBox="1"/>
              <p:nvPr/>
            </p:nvSpPr>
            <p:spPr>
              <a:xfrm>
                <a:off x="3764111" y="6183638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176E3DE-1A33-48CE-8889-27F07BED33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4111" y="6183638"/>
                <a:ext cx="494943" cy="369332"/>
              </a:xfrm>
              <a:prstGeom prst="rect">
                <a:avLst/>
              </a:prstGeom>
              <a:blipFill>
                <a:blip r:embed="rId4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E6BEBE2-E434-4579-9BEF-7F057088C6A4}"/>
                  </a:ext>
                </a:extLst>
              </p:cNvPr>
              <p:cNvSpPr txBox="1"/>
              <p:nvPr/>
            </p:nvSpPr>
            <p:spPr>
              <a:xfrm>
                <a:off x="5022796" y="6183638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E6BEBE2-E434-4579-9BEF-7F057088C6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2796" y="6183638"/>
                <a:ext cx="494943" cy="369332"/>
              </a:xfrm>
              <a:prstGeom prst="rect">
                <a:avLst/>
              </a:prstGeom>
              <a:blipFill>
                <a:blip r:embed="rId5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4E0069C-C3BE-41C2-B653-A18BA212F52D}"/>
                  </a:ext>
                </a:extLst>
              </p:cNvPr>
              <p:cNvSpPr txBox="1"/>
              <p:nvPr/>
            </p:nvSpPr>
            <p:spPr>
              <a:xfrm>
                <a:off x="7989608" y="6183638"/>
                <a:ext cx="4912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4E0069C-C3BE-41C2-B653-A18BA212F5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9608" y="6183638"/>
                <a:ext cx="491288" cy="369332"/>
              </a:xfrm>
              <a:prstGeom prst="rect">
                <a:avLst/>
              </a:prstGeom>
              <a:blipFill>
                <a:blip r:embed="rId6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448FB8C-D9A1-4602-BD58-DE946A793132}"/>
                  </a:ext>
                </a:extLst>
              </p:cNvPr>
              <p:cNvSpPr txBox="1"/>
              <p:nvPr/>
            </p:nvSpPr>
            <p:spPr>
              <a:xfrm>
                <a:off x="9248294" y="6183638"/>
                <a:ext cx="4966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448FB8C-D9A1-4602-BD58-DE946A7931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48294" y="6183638"/>
                <a:ext cx="496611" cy="369332"/>
              </a:xfrm>
              <a:prstGeom prst="rect">
                <a:avLst/>
              </a:prstGeom>
              <a:blipFill>
                <a:blip r:embed="rId7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027025A-1A40-43C7-B377-B6E5B83B42C9}"/>
                  </a:ext>
                </a:extLst>
              </p:cNvPr>
              <p:cNvSpPr txBox="1"/>
              <p:nvPr/>
            </p:nvSpPr>
            <p:spPr>
              <a:xfrm>
                <a:off x="10506980" y="6183638"/>
                <a:ext cx="4966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027025A-1A40-43C7-B377-B6E5B83B42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06980" y="6183638"/>
                <a:ext cx="496611" cy="369332"/>
              </a:xfrm>
              <a:prstGeom prst="rect">
                <a:avLst/>
              </a:prstGeom>
              <a:blipFill>
                <a:blip r:embed="rId8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4ED70D7-EC33-49DC-96FA-7BE986853032}"/>
                  </a:ext>
                </a:extLst>
              </p:cNvPr>
              <p:cNvSpPr txBox="1"/>
              <p:nvPr/>
            </p:nvSpPr>
            <p:spPr>
              <a:xfrm>
                <a:off x="6628971" y="6208540"/>
                <a:ext cx="7005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𝐵𝑂𝑆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34ED70D7-EC33-49DC-96FA-7BE9868530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8971" y="6208540"/>
                <a:ext cx="700513" cy="369332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C190F04-1C31-4664-AD00-75B456B22FFA}"/>
                  </a:ext>
                </a:extLst>
              </p:cNvPr>
              <p:cNvSpPr txBox="1"/>
              <p:nvPr/>
            </p:nvSpPr>
            <p:spPr>
              <a:xfrm>
                <a:off x="10405027" y="677322"/>
                <a:ext cx="69249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𝐸𝑂𝑆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3C190F04-1C31-4664-AD00-75B456B22F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05027" y="677322"/>
                <a:ext cx="692497" cy="369332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직사각형 40">
            <a:extLst>
              <a:ext uri="{FF2B5EF4-FFF2-40B4-BE49-F238E27FC236}">
                <a16:creationId xmlns:a16="http://schemas.microsoft.com/office/drawing/2014/main" id="{2408790D-3D66-431C-849B-99668B932886}"/>
              </a:ext>
            </a:extLst>
          </p:cNvPr>
          <p:cNvSpPr/>
          <p:nvPr/>
        </p:nvSpPr>
        <p:spPr>
          <a:xfrm>
            <a:off x="1105593" y="5585079"/>
            <a:ext cx="777240" cy="282706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3CFBC4C-F45D-48C0-A8AA-F68207C535F1}"/>
              </a:ext>
            </a:extLst>
          </p:cNvPr>
          <p:cNvSpPr/>
          <p:nvPr/>
        </p:nvSpPr>
        <p:spPr>
          <a:xfrm>
            <a:off x="2364278" y="5585079"/>
            <a:ext cx="777240" cy="282706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1CCBC64F-3065-4A07-BBD2-C6D6AFF1B01A}"/>
              </a:ext>
            </a:extLst>
          </p:cNvPr>
          <p:cNvSpPr/>
          <p:nvPr/>
        </p:nvSpPr>
        <p:spPr>
          <a:xfrm>
            <a:off x="3622964" y="5585079"/>
            <a:ext cx="777240" cy="282706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335E1E8-EE72-4026-805B-961A5AA502D5}"/>
              </a:ext>
            </a:extLst>
          </p:cNvPr>
          <p:cNvSpPr/>
          <p:nvPr/>
        </p:nvSpPr>
        <p:spPr>
          <a:xfrm>
            <a:off x="4881647" y="5585079"/>
            <a:ext cx="777240" cy="282706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111AA82D-9B7D-4823-98CA-1E4E96C1FA21}"/>
              </a:ext>
            </a:extLst>
          </p:cNvPr>
          <p:cNvSpPr/>
          <p:nvPr/>
        </p:nvSpPr>
        <p:spPr>
          <a:xfrm>
            <a:off x="6590607" y="1298069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softmax</a:t>
            </a:r>
            <a:endParaRPr lang="ko-KR" altLang="en-US" sz="1050" dirty="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314F8EF3-3359-49FA-87AB-213C9D682DB7}"/>
              </a:ext>
            </a:extLst>
          </p:cNvPr>
          <p:cNvSpPr/>
          <p:nvPr/>
        </p:nvSpPr>
        <p:spPr>
          <a:xfrm>
            <a:off x="7849293" y="1298069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softmax</a:t>
            </a:r>
            <a:endParaRPr lang="ko-KR" altLang="en-US" sz="1050" dirty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69994DCF-107E-4F14-840B-FCA36463D13F}"/>
              </a:ext>
            </a:extLst>
          </p:cNvPr>
          <p:cNvSpPr/>
          <p:nvPr/>
        </p:nvSpPr>
        <p:spPr>
          <a:xfrm>
            <a:off x="9107979" y="1298069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softmax</a:t>
            </a:r>
            <a:endParaRPr lang="ko-KR" altLang="en-US" sz="1050" dirty="0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D9A3B689-E809-4687-A3A1-60131B70068B}"/>
              </a:ext>
            </a:extLst>
          </p:cNvPr>
          <p:cNvSpPr/>
          <p:nvPr/>
        </p:nvSpPr>
        <p:spPr>
          <a:xfrm>
            <a:off x="10366664" y="1298069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softmax</a:t>
            </a:r>
            <a:endParaRPr lang="ko-KR" altLang="en-US" sz="1050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D24437A5-5A5B-42EA-AA28-A1F819EFE17B}"/>
              </a:ext>
            </a:extLst>
          </p:cNvPr>
          <p:cNvSpPr/>
          <p:nvPr/>
        </p:nvSpPr>
        <p:spPr>
          <a:xfrm>
            <a:off x="6590607" y="5585079"/>
            <a:ext cx="777240" cy="28270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454F7536-28CC-4E35-8830-958C9CA919D0}"/>
              </a:ext>
            </a:extLst>
          </p:cNvPr>
          <p:cNvSpPr/>
          <p:nvPr/>
        </p:nvSpPr>
        <p:spPr>
          <a:xfrm>
            <a:off x="7849293" y="5585076"/>
            <a:ext cx="777240" cy="28270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350E3CD-9519-4828-A563-8BDC2F1EBAB9}"/>
              </a:ext>
            </a:extLst>
          </p:cNvPr>
          <p:cNvSpPr/>
          <p:nvPr/>
        </p:nvSpPr>
        <p:spPr>
          <a:xfrm>
            <a:off x="9107979" y="5585076"/>
            <a:ext cx="777240" cy="28270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0F8602AC-A3B9-4C77-AFBD-26C68C5C4470}"/>
              </a:ext>
            </a:extLst>
          </p:cNvPr>
          <p:cNvSpPr/>
          <p:nvPr/>
        </p:nvSpPr>
        <p:spPr>
          <a:xfrm>
            <a:off x="10366664" y="5585076"/>
            <a:ext cx="777240" cy="28270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2B80003-A461-40D8-85C7-6F6665F27485}"/>
                  </a:ext>
                </a:extLst>
              </p:cNvPr>
              <p:cNvSpPr txBox="1"/>
              <p:nvPr/>
            </p:nvSpPr>
            <p:spPr>
              <a:xfrm>
                <a:off x="6730921" y="677322"/>
                <a:ext cx="4912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2B80003-A461-40D8-85C7-6F6665F274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0921" y="677322"/>
                <a:ext cx="491288" cy="369332"/>
              </a:xfrm>
              <a:prstGeom prst="rect">
                <a:avLst/>
              </a:prstGeom>
              <a:blipFill>
                <a:blip r:embed="rId11"/>
                <a:stretch>
                  <a:fillRect t="-3279" r="-16049" b="-98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0E0532F-A1CA-4D11-85ED-98569F22BC6C}"/>
                  </a:ext>
                </a:extLst>
              </p:cNvPr>
              <p:cNvSpPr txBox="1"/>
              <p:nvPr/>
            </p:nvSpPr>
            <p:spPr>
              <a:xfrm>
                <a:off x="7989607" y="681804"/>
                <a:ext cx="4966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0E0532F-A1CA-4D11-85ED-98569F22BC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9607" y="681804"/>
                <a:ext cx="496611" cy="369332"/>
              </a:xfrm>
              <a:prstGeom prst="rect">
                <a:avLst/>
              </a:prstGeom>
              <a:blipFill>
                <a:blip r:embed="rId12"/>
                <a:stretch>
                  <a:fillRect t="-3333" r="-14815" b="-1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BB4072BD-4BD0-4145-A29C-DBC0590749EA}"/>
                  </a:ext>
                </a:extLst>
              </p:cNvPr>
              <p:cNvSpPr txBox="1"/>
              <p:nvPr/>
            </p:nvSpPr>
            <p:spPr>
              <a:xfrm>
                <a:off x="9242971" y="677322"/>
                <a:ext cx="4966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BB4072BD-4BD0-4145-A29C-DBC0590749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42971" y="677322"/>
                <a:ext cx="496611" cy="369332"/>
              </a:xfrm>
              <a:prstGeom prst="rect">
                <a:avLst/>
              </a:prstGeom>
              <a:blipFill>
                <a:blip r:embed="rId13"/>
                <a:stretch>
                  <a:fillRect t="-3279" r="-14634" b="-98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8FD6C182-3273-43AE-AF9B-88D62A891900}"/>
              </a:ext>
            </a:extLst>
          </p:cNvPr>
          <p:cNvCxnSpPr>
            <a:cxnSpLocks/>
            <a:stCxn id="41" idx="0"/>
            <a:endCxn id="4" idx="2"/>
          </p:cNvCxnSpPr>
          <p:nvPr/>
        </p:nvCxnSpPr>
        <p:spPr>
          <a:xfrm flipV="1">
            <a:off x="1494213" y="5058581"/>
            <a:ext cx="0" cy="52649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84687B28-D3CF-4CC4-BB5A-CC64A664AE74}"/>
              </a:ext>
            </a:extLst>
          </p:cNvPr>
          <p:cNvCxnSpPr>
            <a:cxnSpLocks/>
            <a:stCxn id="32" idx="0"/>
            <a:endCxn id="41" idx="2"/>
          </p:cNvCxnSpPr>
          <p:nvPr/>
        </p:nvCxnSpPr>
        <p:spPr>
          <a:xfrm flipV="1">
            <a:off x="1491552" y="5867785"/>
            <a:ext cx="2661" cy="31585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5B0C86E3-E2D2-4A73-8DA8-9D61E38B3683}"/>
              </a:ext>
            </a:extLst>
          </p:cNvPr>
          <p:cNvCxnSpPr>
            <a:cxnSpLocks/>
            <a:stCxn id="33" idx="0"/>
            <a:endCxn id="42" idx="2"/>
          </p:cNvCxnSpPr>
          <p:nvPr/>
        </p:nvCxnSpPr>
        <p:spPr>
          <a:xfrm flipV="1">
            <a:off x="2752898" y="5867785"/>
            <a:ext cx="0" cy="31614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E9DDA7B8-E402-4260-BD91-6BF2C76E596D}"/>
              </a:ext>
            </a:extLst>
          </p:cNvPr>
          <p:cNvCxnSpPr>
            <a:cxnSpLocks/>
            <a:stCxn id="34" idx="0"/>
            <a:endCxn id="43" idx="2"/>
          </p:cNvCxnSpPr>
          <p:nvPr/>
        </p:nvCxnSpPr>
        <p:spPr>
          <a:xfrm flipV="1">
            <a:off x="4011583" y="5867785"/>
            <a:ext cx="1" cy="31585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3A38D4EC-BFCE-47EF-9CC9-5F3059C57B9A}"/>
              </a:ext>
            </a:extLst>
          </p:cNvPr>
          <p:cNvCxnSpPr>
            <a:cxnSpLocks/>
            <a:stCxn id="35" idx="0"/>
            <a:endCxn id="44" idx="2"/>
          </p:cNvCxnSpPr>
          <p:nvPr/>
        </p:nvCxnSpPr>
        <p:spPr>
          <a:xfrm flipH="1" flipV="1">
            <a:off x="5270267" y="5867785"/>
            <a:ext cx="1" cy="31585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0A56918-BB78-4512-9AE4-4595F71A0374}"/>
              </a:ext>
            </a:extLst>
          </p:cNvPr>
          <p:cNvCxnSpPr>
            <a:cxnSpLocks/>
            <a:stCxn id="39" idx="0"/>
            <a:endCxn id="49" idx="2"/>
          </p:cNvCxnSpPr>
          <p:nvPr/>
        </p:nvCxnSpPr>
        <p:spPr>
          <a:xfrm flipH="1" flipV="1">
            <a:off x="6979227" y="5867785"/>
            <a:ext cx="1" cy="34075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6BE0089D-C53D-4CB5-81DB-317FD6773065}"/>
              </a:ext>
            </a:extLst>
          </p:cNvPr>
          <p:cNvCxnSpPr>
            <a:cxnSpLocks/>
            <a:stCxn id="36" idx="0"/>
            <a:endCxn id="50" idx="2"/>
          </p:cNvCxnSpPr>
          <p:nvPr/>
        </p:nvCxnSpPr>
        <p:spPr>
          <a:xfrm flipV="1">
            <a:off x="8235252" y="5867782"/>
            <a:ext cx="2661" cy="3158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1FE67D45-F341-48D8-A5DA-5CABD0220D40}"/>
              </a:ext>
            </a:extLst>
          </p:cNvPr>
          <p:cNvCxnSpPr>
            <a:cxnSpLocks/>
            <a:stCxn id="37" idx="0"/>
            <a:endCxn id="51" idx="2"/>
          </p:cNvCxnSpPr>
          <p:nvPr/>
        </p:nvCxnSpPr>
        <p:spPr>
          <a:xfrm flipH="1" flipV="1">
            <a:off x="9496599" y="5867782"/>
            <a:ext cx="1" cy="3158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EA268775-CEB7-4436-8C2C-742779150F3A}"/>
              </a:ext>
            </a:extLst>
          </p:cNvPr>
          <p:cNvCxnSpPr>
            <a:cxnSpLocks/>
            <a:stCxn id="38" idx="0"/>
            <a:endCxn id="52" idx="2"/>
          </p:cNvCxnSpPr>
          <p:nvPr/>
        </p:nvCxnSpPr>
        <p:spPr>
          <a:xfrm flipH="1" flipV="1">
            <a:off x="10755284" y="5867782"/>
            <a:ext cx="2" cy="3158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2F9DA316-AF50-4F26-873D-18769FF362BC}"/>
              </a:ext>
            </a:extLst>
          </p:cNvPr>
          <p:cNvCxnSpPr>
            <a:cxnSpLocks/>
            <a:stCxn id="42" idx="0"/>
            <a:endCxn id="5" idx="2"/>
          </p:cNvCxnSpPr>
          <p:nvPr/>
        </p:nvCxnSpPr>
        <p:spPr>
          <a:xfrm flipV="1">
            <a:off x="2752898" y="5058580"/>
            <a:ext cx="0" cy="52649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20099984-F671-4110-A508-825AF03AF97E}"/>
              </a:ext>
            </a:extLst>
          </p:cNvPr>
          <p:cNvCxnSpPr>
            <a:cxnSpLocks/>
            <a:stCxn id="43" idx="0"/>
            <a:endCxn id="6" idx="2"/>
          </p:cNvCxnSpPr>
          <p:nvPr/>
        </p:nvCxnSpPr>
        <p:spPr>
          <a:xfrm flipV="1">
            <a:off x="4011584" y="5058580"/>
            <a:ext cx="0" cy="52649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3FD2772A-63B2-432A-874D-81B5EAE253B6}"/>
              </a:ext>
            </a:extLst>
          </p:cNvPr>
          <p:cNvCxnSpPr>
            <a:cxnSpLocks/>
            <a:stCxn id="44" idx="0"/>
            <a:endCxn id="7" idx="2"/>
          </p:cNvCxnSpPr>
          <p:nvPr/>
        </p:nvCxnSpPr>
        <p:spPr>
          <a:xfrm flipV="1">
            <a:off x="5270267" y="5058580"/>
            <a:ext cx="3" cy="52649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0950EDDA-92F2-40B3-8E33-04EEEE15DEBD}"/>
              </a:ext>
            </a:extLst>
          </p:cNvPr>
          <p:cNvCxnSpPr>
            <a:cxnSpLocks/>
            <a:stCxn id="49" idx="0"/>
            <a:endCxn id="8" idx="2"/>
          </p:cNvCxnSpPr>
          <p:nvPr/>
        </p:nvCxnSpPr>
        <p:spPr>
          <a:xfrm flipV="1">
            <a:off x="6979227" y="5058580"/>
            <a:ext cx="1" cy="52649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3CDFBDFE-CBAD-41E3-ACEA-06CCB2C6FDBD}"/>
              </a:ext>
            </a:extLst>
          </p:cNvPr>
          <p:cNvCxnSpPr>
            <a:cxnSpLocks/>
            <a:stCxn id="50" idx="0"/>
            <a:endCxn id="9" idx="2"/>
          </p:cNvCxnSpPr>
          <p:nvPr/>
        </p:nvCxnSpPr>
        <p:spPr>
          <a:xfrm flipV="1">
            <a:off x="8237913" y="5058579"/>
            <a:ext cx="0" cy="52649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77648F5A-E6F6-4F01-90F1-AAEF9A30738A}"/>
              </a:ext>
            </a:extLst>
          </p:cNvPr>
          <p:cNvCxnSpPr>
            <a:cxnSpLocks/>
            <a:stCxn id="51" idx="0"/>
            <a:endCxn id="10" idx="2"/>
          </p:cNvCxnSpPr>
          <p:nvPr/>
        </p:nvCxnSpPr>
        <p:spPr>
          <a:xfrm flipV="1">
            <a:off x="9496599" y="5058579"/>
            <a:ext cx="0" cy="52649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512F180C-E62B-4C3D-8DEE-7BE74F91E5AF}"/>
              </a:ext>
            </a:extLst>
          </p:cNvPr>
          <p:cNvCxnSpPr>
            <a:cxnSpLocks/>
            <a:stCxn id="52" idx="0"/>
            <a:endCxn id="11" idx="2"/>
          </p:cNvCxnSpPr>
          <p:nvPr/>
        </p:nvCxnSpPr>
        <p:spPr>
          <a:xfrm flipV="1">
            <a:off x="10755284" y="5058579"/>
            <a:ext cx="1" cy="52649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F0620903-B98B-482B-BCE6-DBFF005A7721}"/>
              </a:ext>
            </a:extLst>
          </p:cNvPr>
          <p:cNvCxnSpPr>
            <a:cxnSpLocks/>
            <a:stCxn id="45" idx="0"/>
            <a:endCxn id="55" idx="2"/>
          </p:cNvCxnSpPr>
          <p:nvPr/>
        </p:nvCxnSpPr>
        <p:spPr>
          <a:xfrm flipH="1" flipV="1">
            <a:off x="6976565" y="1046654"/>
            <a:ext cx="2662" cy="2514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12217889-4726-4C88-9325-F533E0E9F9D0}"/>
              </a:ext>
            </a:extLst>
          </p:cNvPr>
          <p:cNvCxnSpPr>
            <a:cxnSpLocks/>
            <a:stCxn id="46" idx="0"/>
            <a:endCxn id="57" idx="2"/>
          </p:cNvCxnSpPr>
          <p:nvPr/>
        </p:nvCxnSpPr>
        <p:spPr>
          <a:xfrm flipV="1">
            <a:off x="8237913" y="1051136"/>
            <a:ext cx="0" cy="24693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A3466522-BCD2-4C8B-BB34-E826DC8BF883}"/>
              </a:ext>
            </a:extLst>
          </p:cNvPr>
          <p:cNvCxnSpPr>
            <a:cxnSpLocks/>
            <a:stCxn id="47" idx="0"/>
            <a:endCxn id="58" idx="2"/>
          </p:cNvCxnSpPr>
          <p:nvPr/>
        </p:nvCxnSpPr>
        <p:spPr>
          <a:xfrm flipH="1" flipV="1">
            <a:off x="9491277" y="1046654"/>
            <a:ext cx="5322" cy="2514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284E8DD9-CAEE-4148-AE3B-F554719E5F25}"/>
              </a:ext>
            </a:extLst>
          </p:cNvPr>
          <p:cNvCxnSpPr>
            <a:cxnSpLocks/>
            <a:stCxn id="48" idx="0"/>
            <a:endCxn id="40" idx="2"/>
          </p:cNvCxnSpPr>
          <p:nvPr/>
        </p:nvCxnSpPr>
        <p:spPr>
          <a:xfrm flipH="1" flipV="1">
            <a:off x="10751276" y="1046654"/>
            <a:ext cx="4008" cy="2514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0" name="직선 화살표 연결선 119">
            <a:extLst>
              <a:ext uri="{FF2B5EF4-FFF2-40B4-BE49-F238E27FC236}">
                <a16:creationId xmlns:a16="http://schemas.microsoft.com/office/drawing/2014/main" id="{0AD7DF6E-BA1D-4779-88C3-09DD71D6E2FF}"/>
              </a:ext>
            </a:extLst>
          </p:cNvPr>
          <p:cNvCxnSpPr>
            <a:cxnSpLocks/>
            <a:stCxn id="11" idx="0"/>
            <a:endCxn id="48" idx="2"/>
          </p:cNvCxnSpPr>
          <p:nvPr/>
        </p:nvCxnSpPr>
        <p:spPr>
          <a:xfrm flipH="1" flipV="1">
            <a:off x="10755284" y="1580775"/>
            <a:ext cx="1" cy="82604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5216A147-C924-4C72-8D6E-7331E2D22CFB}"/>
              </a:ext>
            </a:extLst>
          </p:cNvPr>
          <p:cNvCxnSpPr>
            <a:cxnSpLocks/>
            <a:stCxn id="10" idx="0"/>
            <a:endCxn id="47" idx="2"/>
          </p:cNvCxnSpPr>
          <p:nvPr/>
        </p:nvCxnSpPr>
        <p:spPr>
          <a:xfrm flipV="1">
            <a:off x="9496599" y="1580775"/>
            <a:ext cx="0" cy="82604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45637B03-E8B6-4719-B049-0FDE04904AE4}"/>
              </a:ext>
            </a:extLst>
          </p:cNvPr>
          <p:cNvCxnSpPr>
            <a:cxnSpLocks/>
            <a:stCxn id="9" idx="0"/>
            <a:endCxn id="46" idx="2"/>
          </p:cNvCxnSpPr>
          <p:nvPr/>
        </p:nvCxnSpPr>
        <p:spPr>
          <a:xfrm flipV="1">
            <a:off x="8237913" y="1580775"/>
            <a:ext cx="0" cy="82604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9" name="직선 화살표 연결선 128">
            <a:extLst>
              <a:ext uri="{FF2B5EF4-FFF2-40B4-BE49-F238E27FC236}">
                <a16:creationId xmlns:a16="http://schemas.microsoft.com/office/drawing/2014/main" id="{1CA74644-B225-4181-9249-93F1981D9149}"/>
              </a:ext>
            </a:extLst>
          </p:cNvPr>
          <p:cNvCxnSpPr>
            <a:cxnSpLocks/>
            <a:stCxn id="8" idx="0"/>
            <a:endCxn id="45" idx="2"/>
          </p:cNvCxnSpPr>
          <p:nvPr/>
        </p:nvCxnSpPr>
        <p:spPr>
          <a:xfrm flipH="1" flipV="1">
            <a:off x="6979227" y="1580775"/>
            <a:ext cx="1" cy="82604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3" name="연결선: 구부러짐 132">
            <a:extLst>
              <a:ext uri="{FF2B5EF4-FFF2-40B4-BE49-F238E27FC236}">
                <a16:creationId xmlns:a16="http://schemas.microsoft.com/office/drawing/2014/main" id="{B0692204-9491-4446-8992-669D8CADF515}"/>
              </a:ext>
            </a:extLst>
          </p:cNvPr>
          <p:cNvCxnSpPr>
            <a:stCxn id="45" idx="0"/>
            <a:endCxn id="50" idx="2"/>
          </p:cNvCxnSpPr>
          <p:nvPr/>
        </p:nvCxnSpPr>
        <p:spPr>
          <a:xfrm rot="16200000" flipH="1">
            <a:off x="5323713" y="2953582"/>
            <a:ext cx="4569713" cy="1258686"/>
          </a:xfrm>
          <a:prstGeom prst="curvedConnector5">
            <a:avLst>
              <a:gd name="adj1" fmla="val -5003"/>
              <a:gd name="adj2" fmla="val 50000"/>
              <a:gd name="adj3" fmla="val 105003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4" name="연결선: 구부러짐 133">
            <a:extLst>
              <a:ext uri="{FF2B5EF4-FFF2-40B4-BE49-F238E27FC236}">
                <a16:creationId xmlns:a16="http://schemas.microsoft.com/office/drawing/2014/main" id="{FC427459-E021-48A1-B314-49541E7D501D}"/>
              </a:ext>
            </a:extLst>
          </p:cNvPr>
          <p:cNvCxnSpPr>
            <a:cxnSpLocks/>
            <a:stCxn id="46" idx="0"/>
            <a:endCxn id="51" idx="2"/>
          </p:cNvCxnSpPr>
          <p:nvPr/>
        </p:nvCxnSpPr>
        <p:spPr>
          <a:xfrm rot="16200000" flipH="1">
            <a:off x="6582399" y="2953582"/>
            <a:ext cx="4569713" cy="1258686"/>
          </a:xfrm>
          <a:prstGeom prst="curvedConnector5">
            <a:avLst>
              <a:gd name="adj1" fmla="val -5003"/>
              <a:gd name="adj2" fmla="val 50000"/>
              <a:gd name="adj3" fmla="val 105003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7" name="연결선: 구부러짐 136">
            <a:extLst>
              <a:ext uri="{FF2B5EF4-FFF2-40B4-BE49-F238E27FC236}">
                <a16:creationId xmlns:a16="http://schemas.microsoft.com/office/drawing/2014/main" id="{9164BF98-76B5-402C-970C-7B7B851DD7BB}"/>
              </a:ext>
            </a:extLst>
          </p:cNvPr>
          <p:cNvCxnSpPr>
            <a:cxnSpLocks/>
            <a:stCxn id="47" idx="0"/>
            <a:endCxn id="52" idx="2"/>
          </p:cNvCxnSpPr>
          <p:nvPr/>
        </p:nvCxnSpPr>
        <p:spPr>
          <a:xfrm rot="16200000" flipH="1">
            <a:off x="7841084" y="2953583"/>
            <a:ext cx="4569713" cy="1258685"/>
          </a:xfrm>
          <a:prstGeom prst="curvedConnector5">
            <a:avLst>
              <a:gd name="adj1" fmla="val -5003"/>
              <a:gd name="adj2" fmla="val 50000"/>
              <a:gd name="adj3" fmla="val 105003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3" name="모서리가 둥근 직사각형 2"/>
          <p:cNvSpPr/>
          <p:nvPr/>
        </p:nvSpPr>
        <p:spPr>
          <a:xfrm>
            <a:off x="875074" y="1883981"/>
            <a:ext cx="5014333" cy="3436883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0" name="모서리가 둥근 직사각형 69"/>
          <p:cNvSpPr/>
          <p:nvPr/>
        </p:nvSpPr>
        <p:spPr>
          <a:xfrm>
            <a:off x="6360089" y="1887129"/>
            <a:ext cx="5014333" cy="3436883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2944692" y="1941890"/>
            <a:ext cx="8707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b="1" dirty="0"/>
              <a:t>Encoder</a:t>
            </a:r>
            <a:endParaRPr kumimoji="1" lang="ko-KR" altLang="en-US" sz="1400" b="1" dirty="0"/>
          </a:p>
        </p:txBody>
      </p:sp>
      <p:sp>
        <p:nvSpPr>
          <p:cNvPr id="73" name="TextBox 72"/>
          <p:cNvSpPr txBox="1"/>
          <p:nvPr/>
        </p:nvSpPr>
        <p:spPr>
          <a:xfrm>
            <a:off x="8417452" y="1941890"/>
            <a:ext cx="8996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b="1" dirty="0"/>
              <a:t>Decoder</a:t>
            </a:r>
            <a:endParaRPr kumimoji="1" lang="ko-KR" altLang="en-US" sz="1400" b="1" dirty="0"/>
          </a:p>
        </p:txBody>
      </p:sp>
      <p:sp>
        <p:nvSpPr>
          <p:cNvPr id="74" name="모서리가 둥근 직사각형 73"/>
          <p:cNvSpPr/>
          <p:nvPr/>
        </p:nvSpPr>
        <p:spPr>
          <a:xfrm>
            <a:off x="6360089" y="350579"/>
            <a:ext cx="5014333" cy="1400853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6" name="TextBox 75"/>
          <p:cNvSpPr txBox="1"/>
          <p:nvPr/>
        </p:nvSpPr>
        <p:spPr>
          <a:xfrm>
            <a:off x="8347271" y="414646"/>
            <a:ext cx="10399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b="1" dirty="0"/>
              <a:t>Generator</a:t>
            </a:r>
            <a:endParaRPr kumimoji="1"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9270573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4469EA3-BD2F-4388-B225-972DBD285F7E}"/>
              </a:ext>
            </a:extLst>
          </p:cNvPr>
          <p:cNvSpPr/>
          <p:nvPr/>
        </p:nvSpPr>
        <p:spPr>
          <a:xfrm>
            <a:off x="390700" y="2759797"/>
            <a:ext cx="777240" cy="2651759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CA84653-010D-4065-B853-79CB25E1864C}"/>
              </a:ext>
            </a:extLst>
          </p:cNvPr>
          <p:cNvSpPr/>
          <p:nvPr/>
        </p:nvSpPr>
        <p:spPr>
          <a:xfrm>
            <a:off x="1649385" y="2759796"/>
            <a:ext cx="777240" cy="2651759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1E73367-4DDC-4825-B313-715B65F5DD9C}"/>
              </a:ext>
            </a:extLst>
          </p:cNvPr>
          <p:cNvSpPr/>
          <p:nvPr/>
        </p:nvSpPr>
        <p:spPr>
          <a:xfrm>
            <a:off x="2908071" y="2759796"/>
            <a:ext cx="777240" cy="2651759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2951B4C-0F6E-4678-A4C8-8FB7EEAA5CE6}"/>
              </a:ext>
            </a:extLst>
          </p:cNvPr>
          <p:cNvSpPr/>
          <p:nvPr/>
        </p:nvSpPr>
        <p:spPr>
          <a:xfrm>
            <a:off x="4166757" y="2759796"/>
            <a:ext cx="777240" cy="2651759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AE89BCE-919E-44F2-8819-A305D3A70CDA}"/>
              </a:ext>
            </a:extLst>
          </p:cNvPr>
          <p:cNvSpPr/>
          <p:nvPr/>
        </p:nvSpPr>
        <p:spPr>
          <a:xfrm>
            <a:off x="5875715" y="2759796"/>
            <a:ext cx="777240" cy="265175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49238DB-B9E3-48FA-BACD-382CC9E85FC1}"/>
              </a:ext>
            </a:extLst>
          </p:cNvPr>
          <p:cNvSpPr/>
          <p:nvPr/>
        </p:nvSpPr>
        <p:spPr>
          <a:xfrm>
            <a:off x="7134400" y="2759795"/>
            <a:ext cx="777240" cy="265175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5397621-465B-4ADE-A227-3701C385464F}"/>
              </a:ext>
            </a:extLst>
          </p:cNvPr>
          <p:cNvSpPr/>
          <p:nvPr/>
        </p:nvSpPr>
        <p:spPr>
          <a:xfrm>
            <a:off x="8393086" y="2759795"/>
            <a:ext cx="777240" cy="265175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147C09B1-E5F5-4D82-94F1-78DDF76CEDA4}"/>
              </a:ext>
            </a:extLst>
          </p:cNvPr>
          <p:cNvCxnSpPr>
            <a:stCxn id="4" idx="3"/>
            <a:endCxn id="5" idx="1"/>
          </p:cNvCxnSpPr>
          <p:nvPr/>
        </p:nvCxnSpPr>
        <p:spPr>
          <a:xfrm flipV="1">
            <a:off x="1167940" y="4085676"/>
            <a:ext cx="481445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8C04CFDC-9131-4F45-9FE4-55EF3F4FEBBF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2426625" y="4085676"/>
            <a:ext cx="48144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9D920B6-9F30-4FE3-98BD-24435542E509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3685311" y="4085676"/>
            <a:ext cx="48144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9C78436C-633A-4ED7-9243-B162D8131872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4943997" y="4085676"/>
            <a:ext cx="93171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2C36C91-CB11-4877-A9AB-7077C45F91B3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 flipV="1">
            <a:off x="6652955" y="4085675"/>
            <a:ext cx="481445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4EBBCF9C-83D0-464C-96CC-25511ECF7979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>
            <a:off x="7911640" y="4085675"/>
            <a:ext cx="48144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9BEA08D9-5003-4EBA-B771-84E318E77859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9170326" y="4085675"/>
            <a:ext cx="48144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762AC4C-43D2-4F68-9F3B-5B6960C79FD5}"/>
                  </a:ext>
                </a:extLst>
              </p:cNvPr>
              <p:cNvSpPr txBox="1"/>
              <p:nvPr/>
            </p:nvSpPr>
            <p:spPr>
              <a:xfrm>
                <a:off x="531851" y="6371655"/>
                <a:ext cx="48962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762AC4C-43D2-4F68-9F3B-5B6960C79F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851" y="6371655"/>
                <a:ext cx="489621" cy="369332"/>
              </a:xfrm>
              <a:prstGeom prst="rect">
                <a:avLst/>
              </a:prstGeom>
              <a:blipFill>
                <a:blip r:embed="rId2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7AFDE06-C487-486D-B7B1-76971B04CC45}"/>
                  </a:ext>
                </a:extLst>
              </p:cNvPr>
              <p:cNvSpPr txBox="1"/>
              <p:nvPr/>
            </p:nvSpPr>
            <p:spPr>
              <a:xfrm>
                <a:off x="1790536" y="6371943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7AFDE06-C487-486D-B7B1-76971B04CC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0536" y="6371943"/>
                <a:ext cx="494943" cy="369332"/>
              </a:xfrm>
              <a:prstGeom prst="rect">
                <a:avLst/>
              </a:prstGeom>
              <a:blipFill>
                <a:blip r:embed="rId3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176E3DE-1A33-48CE-8889-27F07BED33E0}"/>
                  </a:ext>
                </a:extLst>
              </p:cNvPr>
              <p:cNvSpPr txBox="1"/>
              <p:nvPr/>
            </p:nvSpPr>
            <p:spPr>
              <a:xfrm>
                <a:off x="3049221" y="6371655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176E3DE-1A33-48CE-8889-27F07BED33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9221" y="6371655"/>
                <a:ext cx="494943" cy="369332"/>
              </a:xfrm>
              <a:prstGeom prst="rect">
                <a:avLst/>
              </a:prstGeom>
              <a:blipFill>
                <a:blip r:embed="rId4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E6BEBE2-E434-4579-9BEF-7F057088C6A4}"/>
                  </a:ext>
                </a:extLst>
              </p:cNvPr>
              <p:cNvSpPr txBox="1"/>
              <p:nvPr/>
            </p:nvSpPr>
            <p:spPr>
              <a:xfrm>
                <a:off x="4307906" y="6371655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E6BEBE2-E434-4579-9BEF-7F057088C6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7906" y="6371655"/>
                <a:ext cx="494943" cy="369332"/>
              </a:xfrm>
              <a:prstGeom prst="rect">
                <a:avLst/>
              </a:prstGeom>
              <a:blipFill>
                <a:blip r:embed="rId5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4E0069C-C3BE-41C2-B653-A18BA212F52D}"/>
                  </a:ext>
                </a:extLst>
              </p:cNvPr>
              <p:cNvSpPr txBox="1"/>
              <p:nvPr/>
            </p:nvSpPr>
            <p:spPr>
              <a:xfrm>
                <a:off x="7274715" y="6371658"/>
                <a:ext cx="4912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4E0069C-C3BE-41C2-B653-A18BA212F5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4715" y="6371658"/>
                <a:ext cx="491288" cy="369332"/>
              </a:xfrm>
              <a:prstGeom prst="rect">
                <a:avLst/>
              </a:prstGeom>
              <a:blipFill>
                <a:blip r:embed="rId6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448FB8C-D9A1-4602-BD58-DE946A793132}"/>
                  </a:ext>
                </a:extLst>
              </p:cNvPr>
              <p:cNvSpPr txBox="1"/>
              <p:nvPr/>
            </p:nvSpPr>
            <p:spPr>
              <a:xfrm>
                <a:off x="8533401" y="6371658"/>
                <a:ext cx="4966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448FB8C-D9A1-4602-BD58-DE946A7931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3401" y="6371658"/>
                <a:ext cx="496611" cy="369332"/>
              </a:xfrm>
              <a:prstGeom prst="rect">
                <a:avLst/>
              </a:prstGeom>
              <a:blipFill>
                <a:blip r:embed="rId7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4ED70D7-EC33-49DC-96FA-7BE986853032}"/>
                  </a:ext>
                </a:extLst>
              </p:cNvPr>
              <p:cNvSpPr txBox="1"/>
              <p:nvPr/>
            </p:nvSpPr>
            <p:spPr>
              <a:xfrm>
                <a:off x="5914078" y="6396560"/>
                <a:ext cx="7005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𝐵𝑂𝑆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4ED70D7-EC33-49DC-96FA-7BE9868530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4078" y="6396560"/>
                <a:ext cx="700513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직사각형 40">
            <a:extLst>
              <a:ext uri="{FF2B5EF4-FFF2-40B4-BE49-F238E27FC236}">
                <a16:creationId xmlns:a16="http://schemas.microsoft.com/office/drawing/2014/main" id="{2408790D-3D66-431C-849B-99668B932886}"/>
              </a:ext>
            </a:extLst>
          </p:cNvPr>
          <p:cNvSpPr/>
          <p:nvPr/>
        </p:nvSpPr>
        <p:spPr>
          <a:xfrm>
            <a:off x="390703" y="5897782"/>
            <a:ext cx="777240" cy="282706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3CFBC4C-F45D-48C0-A8AA-F68207C535F1}"/>
              </a:ext>
            </a:extLst>
          </p:cNvPr>
          <p:cNvSpPr/>
          <p:nvPr/>
        </p:nvSpPr>
        <p:spPr>
          <a:xfrm>
            <a:off x="1649388" y="5897782"/>
            <a:ext cx="777240" cy="282706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1CCBC64F-3065-4A07-BBD2-C6D6AFF1B01A}"/>
              </a:ext>
            </a:extLst>
          </p:cNvPr>
          <p:cNvSpPr/>
          <p:nvPr/>
        </p:nvSpPr>
        <p:spPr>
          <a:xfrm>
            <a:off x="2908074" y="5897782"/>
            <a:ext cx="777240" cy="282706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335E1E8-EE72-4026-805B-961A5AA502D5}"/>
              </a:ext>
            </a:extLst>
          </p:cNvPr>
          <p:cNvSpPr/>
          <p:nvPr/>
        </p:nvSpPr>
        <p:spPr>
          <a:xfrm>
            <a:off x="4166757" y="5897782"/>
            <a:ext cx="777240" cy="282706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111AA82D-9B7D-4823-98CA-1E4E96C1FA21}"/>
              </a:ext>
            </a:extLst>
          </p:cNvPr>
          <p:cNvSpPr/>
          <p:nvPr/>
        </p:nvSpPr>
        <p:spPr>
          <a:xfrm>
            <a:off x="5875714" y="739835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softmax</a:t>
            </a:r>
            <a:endParaRPr lang="ko-KR" altLang="en-US" sz="1050" dirty="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314F8EF3-3359-49FA-87AB-213C9D682DB7}"/>
              </a:ext>
            </a:extLst>
          </p:cNvPr>
          <p:cNvSpPr/>
          <p:nvPr/>
        </p:nvSpPr>
        <p:spPr>
          <a:xfrm>
            <a:off x="7134400" y="739835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softmax</a:t>
            </a:r>
            <a:endParaRPr lang="ko-KR" altLang="en-US" sz="1050" dirty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69994DCF-107E-4F14-840B-FCA36463D13F}"/>
              </a:ext>
            </a:extLst>
          </p:cNvPr>
          <p:cNvSpPr/>
          <p:nvPr/>
        </p:nvSpPr>
        <p:spPr>
          <a:xfrm>
            <a:off x="8393086" y="739835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softmax</a:t>
            </a:r>
            <a:endParaRPr lang="ko-KR" altLang="en-US" sz="1050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D24437A5-5A5B-42EA-AA28-A1F819EFE17B}"/>
              </a:ext>
            </a:extLst>
          </p:cNvPr>
          <p:cNvSpPr/>
          <p:nvPr/>
        </p:nvSpPr>
        <p:spPr>
          <a:xfrm>
            <a:off x="5875714" y="5897785"/>
            <a:ext cx="777240" cy="28270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454F7536-28CC-4E35-8830-958C9CA919D0}"/>
              </a:ext>
            </a:extLst>
          </p:cNvPr>
          <p:cNvSpPr/>
          <p:nvPr/>
        </p:nvSpPr>
        <p:spPr>
          <a:xfrm>
            <a:off x="7134400" y="5897782"/>
            <a:ext cx="777240" cy="28270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350E3CD-9519-4828-A563-8BDC2F1EBAB9}"/>
              </a:ext>
            </a:extLst>
          </p:cNvPr>
          <p:cNvSpPr/>
          <p:nvPr/>
        </p:nvSpPr>
        <p:spPr>
          <a:xfrm>
            <a:off x="8393086" y="5897782"/>
            <a:ext cx="777240" cy="28270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2B80003-A461-40D8-85C7-6F6665F27485}"/>
                  </a:ext>
                </a:extLst>
              </p:cNvPr>
              <p:cNvSpPr txBox="1"/>
              <p:nvPr/>
            </p:nvSpPr>
            <p:spPr>
              <a:xfrm>
                <a:off x="6016028" y="119088"/>
                <a:ext cx="4912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2B80003-A461-40D8-85C7-6F6665F274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6028" y="119088"/>
                <a:ext cx="491288" cy="369332"/>
              </a:xfrm>
              <a:prstGeom prst="rect">
                <a:avLst/>
              </a:prstGeom>
              <a:blipFill>
                <a:blip r:embed="rId9"/>
                <a:stretch>
                  <a:fillRect t="-3333" r="-16250" b="-1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0E0532F-A1CA-4D11-85ED-98569F22BC6C}"/>
                  </a:ext>
                </a:extLst>
              </p:cNvPr>
              <p:cNvSpPr txBox="1"/>
              <p:nvPr/>
            </p:nvSpPr>
            <p:spPr>
              <a:xfrm>
                <a:off x="7274714" y="123570"/>
                <a:ext cx="4966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0E0532F-A1CA-4D11-85ED-98569F22BC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4714" y="123570"/>
                <a:ext cx="496611" cy="369332"/>
              </a:xfrm>
              <a:prstGeom prst="rect">
                <a:avLst/>
              </a:prstGeom>
              <a:blipFill>
                <a:blip r:embed="rId10"/>
                <a:stretch>
                  <a:fillRect t="-3279" r="-14634" b="-98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BB4072BD-4BD0-4145-A29C-DBC0590749EA}"/>
                  </a:ext>
                </a:extLst>
              </p:cNvPr>
              <p:cNvSpPr txBox="1"/>
              <p:nvPr/>
            </p:nvSpPr>
            <p:spPr>
              <a:xfrm>
                <a:off x="8528078" y="119088"/>
                <a:ext cx="4966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BB4072BD-4BD0-4145-A29C-DBC0590749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8078" y="119088"/>
                <a:ext cx="496611" cy="369332"/>
              </a:xfrm>
              <a:prstGeom prst="rect">
                <a:avLst/>
              </a:prstGeom>
              <a:blipFill>
                <a:blip r:embed="rId11"/>
                <a:stretch>
                  <a:fillRect t="-3333" r="-14815" b="-1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8FD6C182-3273-43AE-AF9B-88D62A891900}"/>
              </a:ext>
            </a:extLst>
          </p:cNvPr>
          <p:cNvCxnSpPr>
            <a:cxnSpLocks/>
            <a:stCxn id="41" idx="0"/>
            <a:endCxn id="4" idx="2"/>
          </p:cNvCxnSpPr>
          <p:nvPr/>
        </p:nvCxnSpPr>
        <p:spPr>
          <a:xfrm flipH="1" flipV="1">
            <a:off x="779320" y="5411556"/>
            <a:ext cx="3" cy="48622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84687B28-D3CF-4CC4-BB5A-CC64A664AE74}"/>
              </a:ext>
            </a:extLst>
          </p:cNvPr>
          <p:cNvCxnSpPr>
            <a:cxnSpLocks/>
            <a:stCxn id="32" idx="0"/>
            <a:endCxn id="41" idx="2"/>
          </p:cNvCxnSpPr>
          <p:nvPr/>
        </p:nvCxnSpPr>
        <p:spPr>
          <a:xfrm flipV="1">
            <a:off x="776662" y="6180488"/>
            <a:ext cx="2661" cy="1911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5B0C86E3-E2D2-4A73-8DA8-9D61E38B3683}"/>
              </a:ext>
            </a:extLst>
          </p:cNvPr>
          <p:cNvCxnSpPr>
            <a:cxnSpLocks/>
            <a:stCxn id="33" idx="0"/>
            <a:endCxn id="42" idx="2"/>
          </p:cNvCxnSpPr>
          <p:nvPr/>
        </p:nvCxnSpPr>
        <p:spPr>
          <a:xfrm flipV="1">
            <a:off x="2038008" y="6180488"/>
            <a:ext cx="0" cy="19145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E9DDA7B8-E402-4260-BD91-6BF2C76E596D}"/>
              </a:ext>
            </a:extLst>
          </p:cNvPr>
          <p:cNvCxnSpPr>
            <a:cxnSpLocks/>
            <a:stCxn id="34" idx="0"/>
            <a:endCxn id="43" idx="2"/>
          </p:cNvCxnSpPr>
          <p:nvPr/>
        </p:nvCxnSpPr>
        <p:spPr>
          <a:xfrm flipV="1">
            <a:off x="3296693" y="6180488"/>
            <a:ext cx="1" cy="1911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3A38D4EC-BFCE-47EF-9CC9-5F3059C57B9A}"/>
              </a:ext>
            </a:extLst>
          </p:cNvPr>
          <p:cNvCxnSpPr>
            <a:cxnSpLocks/>
            <a:stCxn id="35" idx="0"/>
            <a:endCxn id="44" idx="2"/>
          </p:cNvCxnSpPr>
          <p:nvPr/>
        </p:nvCxnSpPr>
        <p:spPr>
          <a:xfrm flipH="1" flipV="1">
            <a:off x="4555377" y="6180488"/>
            <a:ext cx="1" cy="1911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0A56918-BB78-4512-9AE4-4595F71A0374}"/>
              </a:ext>
            </a:extLst>
          </p:cNvPr>
          <p:cNvCxnSpPr>
            <a:cxnSpLocks/>
            <a:stCxn id="39" idx="0"/>
            <a:endCxn id="49" idx="2"/>
          </p:cNvCxnSpPr>
          <p:nvPr/>
        </p:nvCxnSpPr>
        <p:spPr>
          <a:xfrm flipH="1" flipV="1">
            <a:off x="6264334" y="6180491"/>
            <a:ext cx="1" cy="2160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6BE0089D-C53D-4CB5-81DB-317FD6773065}"/>
              </a:ext>
            </a:extLst>
          </p:cNvPr>
          <p:cNvCxnSpPr>
            <a:cxnSpLocks/>
            <a:stCxn id="36" idx="0"/>
            <a:endCxn id="50" idx="2"/>
          </p:cNvCxnSpPr>
          <p:nvPr/>
        </p:nvCxnSpPr>
        <p:spPr>
          <a:xfrm flipV="1">
            <a:off x="7520359" y="6180488"/>
            <a:ext cx="2661" cy="19117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1FE67D45-F341-48D8-A5DA-5CABD0220D40}"/>
              </a:ext>
            </a:extLst>
          </p:cNvPr>
          <p:cNvCxnSpPr>
            <a:cxnSpLocks/>
            <a:stCxn id="37" idx="0"/>
            <a:endCxn id="51" idx="2"/>
          </p:cNvCxnSpPr>
          <p:nvPr/>
        </p:nvCxnSpPr>
        <p:spPr>
          <a:xfrm flipH="1" flipV="1">
            <a:off x="8781706" y="6180488"/>
            <a:ext cx="1" cy="19117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2F9DA316-AF50-4F26-873D-18769FF362BC}"/>
              </a:ext>
            </a:extLst>
          </p:cNvPr>
          <p:cNvCxnSpPr>
            <a:cxnSpLocks/>
            <a:stCxn id="42" idx="0"/>
            <a:endCxn id="5" idx="2"/>
          </p:cNvCxnSpPr>
          <p:nvPr/>
        </p:nvCxnSpPr>
        <p:spPr>
          <a:xfrm flipH="1" flipV="1">
            <a:off x="2038005" y="5411555"/>
            <a:ext cx="3" cy="4862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20099984-F671-4110-A508-825AF03AF97E}"/>
              </a:ext>
            </a:extLst>
          </p:cNvPr>
          <p:cNvCxnSpPr>
            <a:cxnSpLocks/>
            <a:stCxn id="43" idx="0"/>
            <a:endCxn id="6" idx="2"/>
          </p:cNvCxnSpPr>
          <p:nvPr/>
        </p:nvCxnSpPr>
        <p:spPr>
          <a:xfrm flipH="1" flipV="1">
            <a:off x="3296691" y="5411555"/>
            <a:ext cx="3" cy="4862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3FD2772A-63B2-432A-874D-81B5EAE253B6}"/>
              </a:ext>
            </a:extLst>
          </p:cNvPr>
          <p:cNvCxnSpPr>
            <a:cxnSpLocks/>
            <a:stCxn id="44" idx="0"/>
            <a:endCxn id="7" idx="2"/>
          </p:cNvCxnSpPr>
          <p:nvPr/>
        </p:nvCxnSpPr>
        <p:spPr>
          <a:xfrm flipV="1">
            <a:off x="4555377" y="5411555"/>
            <a:ext cx="0" cy="4862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0950EDDA-92F2-40B3-8E33-04EEEE15DEBD}"/>
              </a:ext>
            </a:extLst>
          </p:cNvPr>
          <p:cNvCxnSpPr>
            <a:cxnSpLocks/>
            <a:stCxn id="49" idx="0"/>
            <a:endCxn id="8" idx="2"/>
          </p:cNvCxnSpPr>
          <p:nvPr/>
        </p:nvCxnSpPr>
        <p:spPr>
          <a:xfrm flipV="1">
            <a:off x="6264334" y="5411555"/>
            <a:ext cx="1" cy="48623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F0620903-B98B-482B-BCE6-DBFF005A7721}"/>
              </a:ext>
            </a:extLst>
          </p:cNvPr>
          <p:cNvCxnSpPr>
            <a:cxnSpLocks/>
            <a:stCxn id="45" idx="0"/>
            <a:endCxn id="55" idx="2"/>
          </p:cNvCxnSpPr>
          <p:nvPr/>
        </p:nvCxnSpPr>
        <p:spPr>
          <a:xfrm flipH="1" flipV="1">
            <a:off x="6261672" y="488420"/>
            <a:ext cx="2662" cy="2514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12217889-4726-4C88-9325-F533E0E9F9D0}"/>
              </a:ext>
            </a:extLst>
          </p:cNvPr>
          <p:cNvCxnSpPr>
            <a:cxnSpLocks/>
            <a:stCxn id="46" idx="0"/>
            <a:endCxn id="57" idx="2"/>
          </p:cNvCxnSpPr>
          <p:nvPr/>
        </p:nvCxnSpPr>
        <p:spPr>
          <a:xfrm flipV="1">
            <a:off x="7523020" y="492902"/>
            <a:ext cx="0" cy="24693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A3466522-BCD2-4C8B-BB34-E826DC8BF883}"/>
              </a:ext>
            </a:extLst>
          </p:cNvPr>
          <p:cNvCxnSpPr>
            <a:cxnSpLocks/>
            <a:stCxn id="47" idx="0"/>
            <a:endCxn id="58" idx="2"/>
          </p:cNvCxnSpPr>
          <p:nvPr/>
        </p:nvCxnSpPr>
        <p:spPr>
          <a:xfrm flipH="1" flipV="1">
            <a:off x="8776384" y="488420"/>
            <a:ext cx="5322" cy="2514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5216A147-C924-4C72-8D6E-7331E2D22CFB}"/>
              </a:ext>
            </a:extLst>
          </p:cNvPr>
          <p:cNvCxnSpPr>
            <a:cxnSpLocks/>
            <a:stCxn id="10" idx="0"/>
            <a:endCxn id="88" idx="2"/>
          </p:cNvCxnSpPr>
          <p:nvPr/>
        </p:nvCxnSpPr>
        <p:spPr>
          <a:xfrm flipH="1" flipV="1">
            <a:off x="8776383" y="1667608"/>
            <a:ext cx="5323" cy="10921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45637B03-E8B6-4719-B049-0FDE04904AE4}"/>
              </a:ext>
            </a:extLst>
          </p:cNvPr>
          <p:cNvCxnSpPr>
            <a:cxnSpLocks/>
            <a:stCxn id="9" idx="0"/>
            <a:endCxn id="85" idx="2"/>
          </p:cNvCxnSpPr>
          <p:nvPr/>
        </p:nvCxnSpPr>
        <p:spPr>
          <a:xfrm flipH="1" flipV="1">
            <a:off x="7523019" y="1664990"/>
            <a:ext cx="1" cy="10948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9" name="직선 화살표 연결선 128">
            <a:extLst>
              <a:ext uri="{FF2B5EF4-FFF2-40B4-BE49-F238E27FC236}">
                <a16:creationId xmlns:a16="http://schemas.microsoft.com/office/drawing/2014/main" id="{1CA74644-B225-4181-9249-93F1981D9149}"/>
              </a:ext>
            </a:extLst>
          </p:cNvPr>
          <p:cNvCxnSpPr>
            <a:cxnSpLocks/>
            <a:stCxn id="8" idx="0"/>
            <a:endCxn id="83" idx="2"/>
          </p:cNvCxnSpPr>
          <p:nvPr/>
        </p:nvCxnSpPr>
        <p:spPr>
          <a:xfrm flipH="1" flipV="1">
            <a:off x="6263003" y="1675118"/>
            <a:ext cx="1332" cy="108467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3" name="연결선: 구부러짐 132">
            <a:extLst>
              <a:ext uri="{FF2B5EF4-FFF2-40B4-BE49-F238E27FC236}">
                <a16:creationId xmlns:a16="http://schemas.microsoft.com/office/drawing/2014/main" id="{B0692204-9491-4446-8992-669D8CADF515}"/>
              </a:ext>
            </a:extLst>
          </p:cNvPr>
          <p:cNvCxnSpPr>
            <a:stCxn id="45" idx="0"/>
            <a:endCxn id="50" idx="2"/>
          </p:cNvCxnSpPr>
          <p:nvPr/>
        </p:nvCxnSpPr>
        <p:spPr>
          <a:xfrm rot="16200000" flipH="1">
            <a:off x="4173350" y="2830818"/>
            <a:ext cx="5440653" cy="1258686"/>
          </a:xfrm>
          <a:prstGeom prst="curvedConnector5">
            <a:avLst>
              <a:gd name="adj1" fmla="val -4202"/>
              <a:gd name="adj2" fmla="val 50000"/>
              <a:gd name="adj3" fmla="val 104202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4" name="연결선: 구부러짐 133">
            <a:extLst>
              <a:ext uri="{FF2B5EF4-FFF2-40B4-BE49-F238E27FC236}">
                <a16:creationId xmlns:a16="http://schemas.microsoft.com/office/drawing/2014/main" id="{FC427459-E021-48A1-B314-49541E7D501D}"/>
              </a:ext>
            </a:extLst>
          </p:cNvPr>
          <p:cNvCxnSpPr>
            <a:cxnSpLocks/>
            <a:stCxn id="46" idx="0"/>
            <a:endCxn id="51" idx="2"/>
          </p:cNvCxnSpPr>
          <p:nvPr/>
        </p:nvCxnSpPr>
        <p:spPr>
          <a:xfrm rot="16200000" flipH="1">
            <a:off x="5432036" y="2830818"/>
            <a:ext cx="5440653" cy="1258686"/>
          </a:xfrm>
          <a:prstGeom prst="curvedConnector5">
            <a:avLst>
              <a:gd name="adj1" fmla="val -4202"/>
              <a:gd name="adj2" fmla="val 50000"/>
              <a:gd name="adj3" fmla="val 104202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7" name="연결선: 구부러짐 136">
            <a:extLst>
              <a:ext uri="{FF2B5EF4-FFF2-40B4-BE49-F238E27FC236}">
                <a16:creationId xmlns:a16="http://schemas.microsoft.com/office/drawing/2014/main" id="{9164BF98-76B5-402C-970C-7B7B851DD7BB}"/>
              </a:ext>
            </a:extLst>
          </p:cNvPr>
          <p:cNvCxnSpPr>
            <a:cxnSpLocks/>
            <a:stCxn id="47" idx="0"/>
          </p:cNvCxnSpPr>
          <p:nvPr/>
        </p:nvCxnSpPr>
        <p:spPr>
          <a:xfrm rot="16200000" flipH="1">
            <a:off x="6761001" y="2760540"/>
            <a:ext cx="5294772" cy="1253363"/>
          </a:xfrm>
          <a:prstGeom prst="curvedConnector5">
            <a:avLst>
              <a:gd name="adj1" fmla="val -4317"/>
              <a:gd name="adj2" fmla="val 50000"/>
              <a:gd name="adj3" fmla="val 104317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EA947EBF-81B0-450D-BAB0-52AEB123A9B8}"/>
              </a:ext>
            </a:extLst>
          </p:cNvPr>
          <p:cNvCxnSpPr>
            <a:cxnSpLocks/>
            <a:stCxn id="50" idx="0"/>
            <a:endCxn id="9" idx="2"/>
          </p:cNvCxnSpPr>
          <p:nvPr/>
        </p:nvCxnSpPr>
        <p:spPr>
          <a:xfrm flipV="1">
            <a:off x="7523020" y="5411554"/>
            <a:ext cx="0" cy="4862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EB8DBC75-AF38-4296-AC89-9C611C0A13A9}"/>
              </a:ext>
            </a:extLst>
          </p:cNvPr>
          <p:cNvCxnSpPr>
            <a:cxnSpLocks/>
            <a:stCxn id="51" idx="0"/>
            <a:endCxn id="10" idx="2"/>
          </p:cNvCxnSpPr>
          <p:nvPr/>
        </p:nvCxnSpPr>
        <p:spPr>
          <a:xfrm flipV="1">
            <a:off x="8781706" y="5411554"/>
            <a:ext cx="0" cy="4862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BE483D8-9C3E-447C-8143-99A9EC2A2579}"/>
              </a:ext>
            </a:extLst>
          </p:cNvPr>
          <p:cNvSpPr txBox="1"/>
          <p:nvPr/>
        </p:nvSpPr>
        <p:spPr>
          <a:xfrm>
            <a:off x="9709266" y="3592663"/>
            <a:ext cx="656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● ● ●</a:t>
            </a: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2948F307-9ACE-4C08-8F16-03C8050895CE}"/>
              </a:ext>
            </a:extLst>
          </p:cNvPr>
          <p:cNvSpPr/>
          <p:nvPr/>
        </p:nvSpPr>
        <p:spPr>
          <a:xfrm>
            <a:off x="5874383" y="1392412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concat</a:t>
            </a:r>
            <a:endParaRPr lang="ko-KR" altLang="en-US" sz="1050" dirty="0"/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AD05C797-757F-4159-96A1-19715AE82730}"/>
              </a:ext>
            </a:extLst>
          </p:cNvPr>
          <p:cNvSpPr/>
          <p:nvPr/>
        </p:nvSpPr>
        <p:spPr>
          <a:xfrm>
            <a:off x="7134399" y="1382284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concat</a:t>
            </a:r>
            <a:endParaRPr lang="ko-KR" altLang="en-US" sz="1050" dirty="0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793390FF-9BC8-4462-B44B-E2522AE268A2}"/>
              </a:ext>
            </a:extLst>
          </p:cNvPr>
          <p:cNvSpPr/>
          <p:nvPr/>
        </p:nvSpPr>
        <p:spPr>
          <a:xfrm>
            <a:off x="8387763" y="1384902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concat</a:t>
            </a:r>
            <a:endParaRPr lang="ko-KR" altLang="en-US" sz="1050" dirty="0"/>
          </a:p>
        </p:txBody>
      </p: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9D394CDA-584A-47B6-A84A-CAA6A958D4E7}"/>
              </a:ext>
            </a:extLst>
          </p:cNvPr>
          <p:cNvCxnSpPr>
            <a:cxnSpLocks/>
            <a:stCxn id="83" idx="0"/>
            <a:endCxn id="45" idx="2"/>
          </p:cNvCxnSpPr>
          <p:nvPr/>
        </p:nvCxnSpPr>
        <p:spPr>
          <a:xfrm flipV="1">
            <a:off x="6263003" y="1022541"/>
            <a:ext cx="1331" cy="3698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3F127DC0-10A6-48B3-AEEF-DF18014518E6}"/>
              </a:ext>
            </a:extLst>
          </p:cNvPr>
          <p:cNvCxnSpPr>
            <a:cxnSpLocks/>
            <a:stCxn id="85" idx="0"/>
            <a:endCxn id="46" idx="2"/>
          </p:cNvCxnSpPr>
          <p:nvPr/>
        </p:nvCxnSpPr>
        <p:spPr>
          <a:xfrm flipV="1">
            <a:off x="7523019" y="1022541"/>
            <a:ext cx="1" cy="35974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B5862385-648F-4714-A465-B17191AAA72E}"/>
              </a:ext>
            </a:extLst>
          </p:cNvPr>
          <p:cNvCxnSpPr>
            <a:cxnSpLocks/>
            <a:stCxn id="88" idx="0"/>
            <a:endCxn id="47" idx="2"/>
          </p:cNvCxnSpPr>
          <p:nvPr/>
        </p:nvCxnSpPr>
        <p:spPr>
          <a:xfrm flipV="1">
            <a:off x="8776383" y="1022541"/>
            <a:ext cx="5323" cy="3623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1CC4E19F-E4A6-49E8-9881-0DDE93EA037B}"/>
              </a:ext>
            </a:extLst>
          </p:cNvPr>
          <p:cNvSpPr/>
          <p:nvPr/>
        </p:nvSpPr>
        <p:spPr>
          <a:xfrm rot="16200000">
            <a:off x="4333122" y="1729060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W</a:t>
            </a:r>
            <a:endParaRPr lang="ko-KR" altLang="en-US" sz="1050" dirty="0"/>
          </a:p>
        </p:txBody>
      </p: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C5996DDA-80A3-4535-9BE6-593EC08FF94A}"/>
              </a:ext>
            </a:extLst>
          </p:cNvPr>
          <p:cNvCxnSpPr>
            <a:cxnSpLocks/>
            <a:stCxn id="10" idx="0"/>
            <a:endCxn id="95" idx="2"/>
          </p:cNvCxnSpPr>
          <p:nvPr/>
        </p:nvCxnSpPr>
        <p:spPr>
          <a:xfrm flipH="1" flipV="1">
            <a:off x="4863095" y="1870413"/>
            <a:ext cx="3918611" cy="88938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9DA796BD-C081-4228-943D-3E30A207219E}"/>
              </a:ext>
            </a:extLst>
          </p:cNvPr>
          <p:cNvSpPr/>
          <p:nvPr/>
        </p:nvSpPr>
        <p:spPr>
          <a:xfrm>
            <a:off x="2009974" y="1858258"/>
            <a:ext cx="1314748" cy="38203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Concatenated Encoder Output</a:t>
            </a:r>
            <a:endParaRPr lang="ko-KR" altLang="en-US" sz="1050" dirty="0"/>
          </a:p>
        </p:txBody>
      </p: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900E69D7-2E24-412E-8820-964486ECB073}"/>
              </a:ext>
            </a:extLst>
          </p:cNvPr>
          <p:cNvCxnSpPr>
            <a:cxnSpLocks/>
            <a:stCxn id="7" idx="0"/>
            <a:endCxn id="104" idx="2"/>
          </p:cNvCxnSpPr>
          <p:nvPr/>
        </p:nvCxnSpPr>
        <p:spPr>
          <a:xfrm flipH="1" flipV="1">
            <a:off x="2667348" y="2240291"/>
            <a:ext cx="1888029" cy="5195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D00C95C6-3B79-43DD-B4C3-B5EA9C2DD3B6}"/>
              </a:ext>
            </a:extLst>
          </p:cNvPr>
          <p:cNvCxnSpPr>
            <a:cxnSpLocks/>
            <a:stCxn id="6" idx="0"/>
            <a:endCxn id="104" idx="2"/>
          </p:cNvCxnSpPr>
          <p:nvPr/>
        </p:nvCxnSpPr>
        <p:spPr>
          <a:xfrm flipH="1" flipV="1">
            <a:off x="2667348" y="2240291"/>
            <a:ext cx="629343" cy="5195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D1108934-0DE2-4896-A974-04EAF3B496D9}"/>
              </a:ext>
            </a:extLst>
          </p:cNvPr>
          <p:cNvCxnSpPr>
            <a:cxnSpLocks/>
            <a:stCxn id="5" idx="0"/>
            <a:endCxn id="104" idx="2"/>
          </p:cNvCxnSpPr>
          <p:nvPr/>
        </p:nvCxnSpPr>
        <p:spPr>
          <a:xfrm flipV="1">
            <a:off x="2038005" y="2240291"/>
            <a:ext cx="629343" cy="5195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51041D92-7B33-4517-85B7-1C098B164AEA}"/>
              </a:ext>
            </a:extLst>
          </p:cNvPr>
          <p:cNvCxnSpPr>
            <a:cxnSpLocks/>
            <a:stCxn id="4" idx="0"/>
            <a:endCxn id="104" idx="2"/>
          </p:cNvCxnSpPr>
          <p:nvPr/>
        </p:nvCxnSpPr>
        <p:spPr>
          <a:xfrm flipV="1">
            <a:off x="779320" y="2240291"/>
            <a:ext cx="1888028" cy="5195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27B692DA-05DB-42E6-A6C7-3BB9F213155D}"/>
              </a:ext>
            </a:extLst>
          </p:cNvPr>
          <p:cNvCxnSpPr>
            <a:cxnSpLocks/>
            <a:stCxn id="104" idx="0"/>
            <a:endCxn id="143" idx="2"/>
          </p:cNvCxnSpPr>
          <p:nvPr/>
        </p:nvCxnSpPr>
        <p:spPr>
          <a:xfrm flipV="1">
            <a:off x="2667348" y="1491065"/>
            <a:ext cx="870819" cy="36719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id="{5CBCBEA7-517C-4701-BBE5-C406CA35CEB8}"/>
              </a:ext>
            </a:extLst>
          </p:cNvPr>
          <p:cNvCxnSpPr>
            <a:cxnSpLocks/>
            <a:stCxn id="95" idx="0"/>
            <a:endCxn id="143" idx="6"/>
          </p:cNvCxnSpPr>
          <p:nvPr/>
        </p:nvCxnSpPr>
        <p:spPr>
          <a:xfrm flipH="1" flipV="1">
            <a:off x="3737667" y="1491065"/>
            <a:ext cx="842722" cy="37934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6" name="직선 화살표 연결선 135">
            <a:extLst>
              <a:ext uri="{FF2B5EF4-FFF2-40B4-BE49-F238E27FC236}">
                <a16:creationId xmlns:a16="http://schemas.microsoft.com/office/drawing/2014/main" id="{466C4A4C-A11E-4B4C-9700-6BA3A94EB168}"/>
              </a:ext>
            </a:extLst>
          </p:cNvPr>
          <p:cNvCxnSpPr>
            <a:cxnSpLocks/>
            <a:stCxn id="104" idx="0"/>
            <a:endCxn id="156" idx="3"/>
          </p:cNvCxnSpPr>
          <p:nvPr/>
        </p:nvCxnSpPr>
        <p:spPr>
          <a:xfrm flipV="1">
            <a:off x="2667348" y="906982"/>
            <a:ext cx="900035" cy="95127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9" name="직선 화살표 연결선 138">
            <a:extLst>
              <a:ext uri="{FF2B5EF4-FFF2-40B4-BE49-F238E27FC236}">
                <a16:creationId xmlns:a16="http://schemas.microsoft.com/office/drawing/2014/main" id="{208D04FD-1AFF-4620-90B1-91E5BF97DE38}"/>
              </a:ext>
            </a:extLst>
          </p:cNvPr>
          <p:cNvCxnSpPr>
            <a:cxnSpLocks/>
            <a:stCxn id="143" idx="0"/>
            <a:endCxn id="156" idx="4"/>
          </p:cNvCxnSpPr>
          <p:nvPr/>
        </p:nvCxnSpPr>
        <p:spPr>
          <a:xfrm flipV="1">
            <a:off x="3637917" y="936198"/>
            <a:ext cx="0" cy="45511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43" name="타원 142">
            <a:extLst>
              <a:ext uri="{FF2B5EF4-FFF2-40B4-BE49-F238E27FC236}">
                <a16:creationId xmlns:a16="http://schemas.microsoft.com/office/drawing/2014/main" id="{1C036760-D394-47F6-9B58-6E3788CFFF1A}"/>
              </a:ext>
            </a:extLst>
          </p:cNvPr>
          <p:cNvSpPr/>
          <p:nvPr/>
        </p:nvSpPr>
        <p:spPr>
          <a:xfrm>
            <a:off x="3538167" y="1391315"/>
            <a:ext cx="199500" cy="1995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 b="1" dirty="0"/>
          </a:p>
        </p:txBody>
      </p:sp>
      <p:sp>
        <p:nvSpPr>
          <p:cNvPr id="156" name="타원 155">
            <a:extLst>
              <a:ext uri="{FF2B5EF4-FFF2-40B4-BE49-F238E27FC236}">
                <a16:creationId xmlns:a16="http://schemas.microsoft.com/office/drawing/2014/main" id="{D4378C55-6EEE-4377-8042-E3307512418D}"/>
              </a:ext>
            </a:extLst>
          </p:cNvPr>
          <p:cNvSpPr/>
          <p:nvPr/>
        </p:nvSpPr>
        <p:spPr>
          <a:xfrm>
            <a:off x="3538167" y="736698"/>
            <a:ext cx="199500" cy="1995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 b="1" dirty="0"/>
          </a:p>
        </p:txBody>
      </p:sp>
      <p:cxnSp>
        <p:nvCxnSpPr>
          <p:cNvPr id="173" name="연결선: 꺾임 172">
            <a:extLst>
              <a:ext uri="{FF2B5EF4-FFF2-40B4-BE49-F238E27FC236}">
                <a16:creationId xmlns:a16="http://schemas.microsoft.com/office/drawing/2014/main" id="{4390C1A3-33FA-421B-9542-EECFDAFFCC6C}"/>
              </a:ext>
            </a:extLst>
          </p:cNvPr>
          <p:cNvCxnSpPr>
            <a:cxnSpLocks/>
            <a:stCxn id="156" idx="0"/>
            <a:endCxn id="88" idx="2"/>
          </p:cNvCxnSpPr>
          <p:nvPr/>
        </p:nvCxnSpPr>
        <p:spPr>
          <a:xfrm rot="16200000" flipH="1">
            <a:off x="5741695" y="-1367080"/>
            <a:ext cx="930910" cy="5138466"/>
          </a:xfrm>
          <a:prstGeom prst="bentConnector5">
            <a:avLst>
              <a:gd name="adj1" fmla="val -24557"/>
              <a:gd name="adj2" fmla="val 38939"/>
              <a:gd name="adj3" fmla="val 124557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78" name="TextBox 177">
            <a:extLst>
              <a:ext uri="{FF2B5EF4-FFF2-40B4-BE49-F238E27FC236}">
                <a16:creationId xmlns:a16="http://schemas.microsoft.com/office/drawing/2014/main" id="{336FD456-A232-40FA-883E-09694C618B63}"/>
              </a:ext>
            </a:extLst>
          </p:cNvPr>
          <p:cNvSpPr txBox="1"/>
          <p:nvPr/>
        </p:nvSpPr>
        <p:spPr>
          <a:xfrm>
            <a:off x="3563924" y="1058889"/>
            <a:ext cx="12602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Attention weight</a:t>
            </a:r>
            <a:endParaRPr lang="ko-KR" altLang="en-US" sz="1050" dirty="0"/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D85F1C4F-7968-4139-947B-FD8FABC19B38}"/>
              </a:ext>
            </a:extLst>
          </p:cNvPr>
          <p:cNvSpPr txBox="1"/>
          <p:nvPr/>
        </p:nvSpPr>
        <p:spPr>
          <a:xfrm>
            <a:off x="2622050" y="534928"/>
            <a:ext cx="108074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Context vector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36378961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998</TotalTime>
  <Words>534</Words>
  <Application>Microsoft Macintosh PowerPoint</Application>
  <PresentationFormat>와이드스크린</PresentationFormat>
  <Paragraphs>402</Paragraphs>
  <Slides>50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50</vt:i4>
      </vt:variant>
    </vt:vector>
  </HeadingPairs>
  <TitlesOfParts>
    <vt:vector size="55" baseType="lpstr">
      <vt:lpstr>맑은 고딕</vt:lpstr>
      <vt:lpstr>Arial</vt:lpstr>
      <vt:lpstr>Cambria Math</vt:lpstr>
      <vt:lpstr>Times New Roman</vt:lpstr>
      <vt:lpstr>Office 테마</vt:lpstr>
      <vt:lpstr>Illustration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김기현</dc:creator>
  <cp:lastModifiedBy>김기현</cp:lastModifiedBy>
  <cp:revision>93</cp:revision>
  <dcterms:created xsi:type="dcterms:W3CDTF">2017-12-25T21:25:09Z</dcterms:created>
  <dcterms:modified xsi:type="dcterms:W3CDTF">2018-07-06T09:51:07Z</dcterms:modified>
</cp:coreProperties>
</file>